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A5950"/>
        </a:fontRef>
        <a:srgbClr val="5A5950"/>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wholeTbl>
    <a:band2H>
      <a:tcTxStyle b="def" i="def"/>
      <a:tcStyle>
        <a:tcBdr/>
        <a:fill>
          <a:solidFill>
            <a:srgbClr val="CCC7B8">
              <a:alpha val="35000"/>
            </a:srgbClr>
          </a:solidFill>
        </a:fill>
      </a:tcStyle>
    </a:band2H>
    <a:firstCol>
      <a:tcTxStyle b="off" i="off">
        <a:fontRef idx="minor">
          <a:srgbClr val="FFFFFF"/>
        </a:fontRef>
        <a:srgbClr val="FFFFFF"/>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firstCol>
    <a:lastRow>
      <a:tcTxStyle b="off" i="off">
        <a:fontRef idx="minor">
          <a:srgbClr val="5A5950"/>
        </a:fontRef>
        <a:srgbClr val="5A5950"/>
      </a:tcTxStyle>
      <a:tcStyle>
        <a:tcBdr>
          <a:left>
            <a:ln w="12700" cap="flat">
              <a:solidFill>
                <a:srgbClr val="453F3E"/>
              </a:solidFill>
              <a:prstDash val="solid"/>
              <a:miter lim="400000"/>
            </a:ln>
          </a:left>
          <a:right>
            <a:ln w="12700" cap="flat">
              <a:solidFill>
                <a:srgbClr val="453F3E"/>
              </a:solidFill>
              <a:prstDash val="solid"/>
              <a:miter lim="400000"/>
            </a:ln>
          </a:right>
          <a:top>
            <a:ln w="254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lastRow>
    <a:firstRow>
      <a:tcTxStyle b="off" i="off">
        <a:fontRef idx="minor">
          <a:srgbClr val="FFFFFF"/>
        </a:fontRef>
        <a:srgbClr val="FFFFFF"/>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firstRow>
  </a:tblStyle>
  <a:tblStyle styleId="{C7B018BB-80A7-4F77-B60F-C8B233D01FF8}" styleName="">
    <a:tblBg/>
    <a:wholeTbl>
      <a:tcTxStyle b="off" i="off">
        <a:fontRef idx="minor">
          <a:srgbClr val="5A5950"/>
        </a:fontRef>
        <a:srgbClr val="5A5950"/>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C1C0B6">
                  <a:alpha val="85000"/>
                </a:srgbClr>
              </a:solidFill>
              <a:prstDash val="solid"/>
              <a:miter lim="400000"/>
            </a:ln>
          </a:insideH>
          <a:insideV>
            <a:ln w="12700" cap="flat">
              <a:solidFill>
                <a:srgbClr val="C1C0B6">
                  <a:alpha val="85000"/>
                </a:srgbClr>
              </a:solidFill>
              <a:prstDash val="solid"/>
              <a:miter lim="400000"/>
            </a:ln>
          </a:insideV>
        </a:tcBdr>
        <a:fill>
          <a:noFill/>
        </a:fill>
      </a:tcStyle>
    </a:wholeTbl>
    <a:band2H>
      <a:tcTxStyle b="def" i="def"/>
      <a:tcStyle>
        <a:tcBdr/>
        <a:fill>
          <a:solidFill>
            <a:srgbClr val="7B9B9F">
              <a:alpha val="19000"/>
            </a:srgbClr>
          </a:solidFill>
        </a:fill>
      </a:tcStyle>
    </a:band2H>
    <a:firstCol>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C1C0B6">
                  <a:alpha val="85000"/>
                </a:srgbClr>
              </a:solidFill>
              <a:prstDash val="solid"/>
              <a:miter lim="400000"/>
            </a:ln>
          </a:insideH>
          <a:insideV>
            <a:ln w="12700" cap="flat">
              <a:solidFill>
                <a:srgbClr val="F3F1DF"/>
              </a:solidFill>
              <a:prstDash val="solid"/>
              <a:miter lim="400000"/>
            </a:ln>
          </a:insideV>
        </a:tcBdr>
        <a:fill>
          <a:noFill/>
        </a:fill>
      </a:tcStyle>
    </a:firstCol>
    <a:lastRow>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F3F1DF"/>
              </a:solidFill>
              <a:prstDash val="solid"/>
              <a:miter lim="400000"/>
            </a:ln>
          </a:insideH>
          <a:insideV>
            <a:ln w="12700" cap="flat">
              <a:solidFill>
                <a:srgbClr val="C1C0B6">
                  <a:alpha val="85000"/>
                </a:srgbClr>
              </a:solidFill>
              <a:prstDash val="solid"/>
              <a:miter lim="400000"/>
            </a:ln>
          </a:insideV>
        </a:tcBdr>
        <a:fill>
          <a:noFill/>
        </a:fill>
      </a:tcStyle>
    </a:lastRow>
    <a:firstRow>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F3F1DF"/>
              </a:solidFill>
              <a:prstDash val="solid"/>
              <a:miter lim="400000"/>
            </a:ln>
          </a:insideH>
          <a:insideV>
            <a:ln w="12700" cap="flat">
              <a:solidFill>
                <a:srgbClr val="C1C0B6">
                  <a:alpha val="85000"/>
                </a:srgbClr>
              </a:solidFill>
              <a:prstDash val="solid"/>
              <a:miter lim="400000"/>
            </a:ln>
          </a:insideV>
        </a:tcBdr>
        <a:fill>
          <a:noFill/>
        </a:fill>
      </a:tcStyle>
    </a:firstRow>
  </a:tblStyle>
  <a:tblStyle styleId="{EEE7283C-3CF3-47DC-8721-378D4A62B228}" styleName="">
    <a:tblBg/>
    <a:wholeTbl>
      <a:tcTxStyle b="off" i="off">
        <a:fontRef idx="minor">
          <a:srgbClr val="5A5950"/>
        </a:fontRef>
        <a:srgbClr val="5A5950"/>
      </a:tcTxStyle>
      <a:tcStyle>
        <a:tcBdr>
          <a:left>
            <a:ln w="19050" cap="rnd">
              <a:solidFill>
                <a:srgbClr val="000000">
                  <a:alpha val="69000"/>
                </a:srgbClr>
              </a:solidFill>
              <a:custDash>
                <a:ds d="100000" sp="200000"/>
              </a:custDash>
              <a:miter lim="400000"/>
            </a:ln>
          </a:left>
          <a:right>
            <a:ln w="19050" cap="rnd">
              <a:solidFill>
                <a:srgbClr val="000000">
                  <a:alpha val="69000"/>
                </a:srgbClr>
              </a:solidFill>
              <a:custDash>
                <a:ds d="100000" sp="200000"/>
              </a:custDash>
              <a:miter lim="400000"/>
            </a:ln>
          </a:right>
          <a:top>
            <a:ln w="19050" cap="rnd">
              <a:solidFill>
                <a:srgbClr val="000000">
                  <a:alpha val="69000"/>
                </a:srgbClr>
              </a:solidFill>
              <a:custDash>
                <a:ds d="100000" sp="200000"/>
              </a:custDash>
              <a:miter lim="400000"/>
            </a:ln>
          </a:top>
          <a:bottom>
            <a:ln w="19050" cap="rnd">
              <a:solidFill>
                <a:srgbClr val="000000">
                  <a:alpha val="69000"/>
                </a:srgbClr>
              </a:solidFill>
              <a:custDash>
                <a:ds d="100000" sp="200000"/>
              </a:custDash>
              <a:miter lim="400000"/>
            </a:ln>
          </a:bottom>
          <a:insideH>
            <a:ln w="19050" cap="rnd">
              <a:solidFill>
                <a:srgbClr val="000000">
                  <a:alpha val="69000"/>
                </a:srgbClr>
              </a:solidFill>
              <a:custDash>
                <a:ds d="100000" sp="200000"/>
              </a:custDash>
              <a:miter lim="400000"/>
            </a:ln>
          </a:insideH>
          <a:insideV>
            <a:ln w="19050" cap="rnd">
              <a:solidFill>
                <a:srgbClr val="000000">
                  <a:alpha val="69000"/>
                </a:srgbClr>
              </a:solidFill>
              <a:custDash>
                <a:ds d="100000" sp="200000"/>
              </a:custDash>
              <a:miter lim="400000"/>
            </a:ln>
          </a:insideV>
        </a:tcBdr>
        <a:fill>
          <a:noFill/>
        </a:fill>
      </a:tcStyle>
    </a:wholeTbl>
    <a:band2H>
      <a:tcTxStyle b="def" i="def"/>
      <a:tcStyle>
        <a:tcBdr/>
        <a:fill>
          <a:solidFill>
            <a:srgbClr val="D0CC8A">
              <a:alpha val="31000"/>
            </a:srgbClr>
          </a:solidFill>
        </a:fill>
      </a:tcStyle>
    </a:band2H>
    <a:firstCol>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F0E9D7"/>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firstCol>
    <a:lastRow>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60584D">
                  <a:alpha val="48000"/>
                </a:srgbClr>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lastRow>
    <a:firstRow>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60584D">
                  <a:alpha val="48000"/>
                </a:srgbClr>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firstRow>
  </a:tblStyle>
  <a:tblStyle styleId="{CF821DB8-F4EB-4A41-A1BA-3FCAFE7338EE}" styleName="">
    <a:tblBg/>
    <a:wholeTbl>
      <a:tcTxStyle b="off" i="off">
        <a:fontRef idx="minor">
          <a:srgbClr val="5A5950"/>
        </a:fontRef>
        <a:srgbClr val="5A5950"/>
      </a:tcTxStyle>
      <a:tcStyle>
        <a:tcBdr>
          <a:left>
            <a:ln w="12700" cap="flat">
              <a:noFill/>
              <a:miter lim="400000"/>
            </a:ln>
          </a:left>
          <a:right>
            <a:ln w="12700" cap="flat">
              <a:noFill/>
              <a:miter lim="400000"/>
            </a:ln>
          </a:right>
          <a:top>
            <a:ln w="12700" cap="flat">
              <a:solidFill>
                <a:schemeClr val="accent4">
                  <a:hueOff val="-44868"/>
                  <a:lumOff val="-8845"/>
                </a:schemeClr>
              </a:solidFill>
              <a:prstDash val="solid"/>
              <a:miter lim="400000"/>
            </a:ln>
          </a:top>
          <a:bottom>
            <a:ln w="12700" cap="flat">
              <a:solidFill>
                <a:schemeClr val="accent4">
                  <a:hueOff val="-44868"/>
                  <a:lumOff val="-8845"/>
                </a:schemeClr>
              </a:solidFill>
              <a:prstDash val="solid"/>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wholeTbl>
    <a:band2H>
      <a:tcTxStyle b="def" i="def"/>
      <a:tcStyle>
        <a:tcBdr/>
        <a:fill>
          <a:solidFill>
            <a:srgbClr val="CB5815">
              <a:alpha val="7000"/>
            </a:srgbClr>
          </a:solidFill>
        </a:fill>
      </a:tcStyle>
    </a:band2H>
    <a:firstCol>
      <a:tcTxStyle b="off" i="off">
        <a:fontRef idx="minor">
          <a:srgbClr val="5A5950"/>
        </a:fontRef>
        <a:srgbClr val="5A5950"/>
      </a:tcTxStyle>
      <a:tcStyle>
        <a:tcBdr>
          <a:left>
            <a:ln w="12700" cap="flat">
              <a:noFill/>
              <a:miter lim="400000"/>
            </a:ln>
          </a:left>
          <a:right>
            <a:ln w="12700" cap="flat">
              <a:solidFill>
                <a:schemeClr val="accent4">
                  <a:hueOff val="-44868"/>
                  <a:lumOff val="-8845"/>
                </a:schemeClr>
              </a:solidFill>
              <a:prstDash val="solid"/>
              <a:miter lim="400000"/>
            </a:ln>
          </a:right>
          <a:top>
            <a:ln w="12700" cap="flat">
              <a:solidFill>
                <a:schemeClr val="accent4">
                  <a:hueOff val="-44868"/>
                  <a:lumOff val="-8845"/>
                </a:schemeClr>
              </a:solidFill>
              <a:prstDash val="solid"/>
              <a:miter lim="400000"/>
            </a:ln>
          </a:top>
          <a:bottom>
            <a:ln w="12700" cap="flat">
              <a:solidFill>
                <a:schemeClr val="accent4">
                  <a:hueOff val="-44868"/>
                  <a:lumOff val="-8845"/>
                </a:schemeClr>
              </a:solidFill>
              <a:prstDash val="solid"/>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firstCol>
    <a:lastRow>
      <a:tcTxStyle b="off" i="off">
        <a:fontRef idx="minor">
          <a:srgbClr val="5A5950"/>
        </a:fontRef>
        <a:srgbClr val="5A5950"/>
      </a:tcTxStyle>
      <a:tcStyle>
        <a:tcBdr>
          <a:left>
            <a:ln w="12700" cap="flat">
              <a:noFill/>
              <a:miter lim="400000"/>
            </a:ln>
          </a:left>
          <a:right>
            <a:ln w="12700" cap="flat">
              <a:noFill/>
              <a:miter lim="400000"/>
            </a:ln>
          </a:right>
          <a:top>
            <a:ln w="25400" cap="flat">
              <a:solidFill>
                <a:schemeClr val="accent4">
                  <a:hueOff val="-44868"/>
                  <a:lumOff val="-8845"/>
                </a:schemeClr>
              </a:solidFill>
              <a:prstDash val="solid"/>
              <a:miter lim="400000"/>
            </a:ln>
          </a:top>
          <a:bottom>
            <a:ln w="12700" cap="flat">
              <a:noFill/>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2EBDC"/>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5A5950"/>
        </a:fontRef>
        <a:srgbClr val="5A5950"/>
      </a:tcTxStyle>
      <a:tcStyle>
        <a:tcBdr>
          <a:left>
            <a:ln w="12700" cap="flat">
              <a:solidFill>
                <a:srgbClr val="F2EBDB"/>
              </a:solidFill>
              <a:prstDash val="solid"/>
              <a:miter lim="400000"/>
            </a:ln>
          </a:left>
          <a:right>
            <a:ln w="12700" cap="flat">
              <a:solidFill>
                <a:srgbClr val="F2EBDB"/>
              </a:solidFill>
              <a:prstDash val="solid"/>
              <a:miter lim="400000"/>
            </a:ln>
          </a:right>
          <a:top>
            <a:ln w="12700" cap="flat">
              <a:solidFill>
                <a:srgbClr val="F2EBDB"/>
              </a:solidFill>
              <a:prstDash val="solid"/>
              <a:miter lim="400000"/>
            </a:ln>
          </a:top>
          <a:bottom>
            <a:ln w="12700" cap="flat">
              <a:solidFill>
                <a:srgbClr val="F2EBDB"/>
              </a:solidFill>
              <a:prstDash val="solid"/>
              <a:miter lim="400000"/>
            </a:ln>
          </a:bottom>
          <a:insideH>
            <a:ln w="12700" cap="flat">
              <a:solidFill>
                <a:srgbClr val="F2EBDB"/>
              </a:solidFill>
              <a:prstDash val="solid"/>
              <a:miter lim="400000"/>
            </a:ln>
          </a:insideH>
          <a:insideV>
            <a:ln w="12700" cap="flat">
              <a:solidFill>
                <a:srgbClr val="F2EBDB"/>
              </a:solidFill>
              <a:prstDash val="solid"/>
              <a:miter lim="400000"/>
            </a:ln>
          </a:insideV>
        </a:tcBdr>
        <a:fill>
          <a:solidFill>
            <a:srgbClr val="BCBCBC">
              <a:alpha val="24000"/>
            </a:srgbClr>
          </a:solidFill>
        </a:fill>
      </a:tcStyle>
    </a:wholeTbl>
    <a:band2H>
      <a:tcTxStyle b="def" i="def"/>
      <a:tcStyle>
        <a:tcBdr/>
        <a:fill>
          <a:solidFill>
            <a:srgbClr val="BCBCBC">
              <a:alpha val="12000"/>
            </a:srgbClr>
          </a:solidFill>
        </a:fill>
      </a:tcStyle>
    </a:band2H>
    <a:firstCol>
      <a:tcTxStyle b="off" i="off">
        <a:fontRef idx="minor">
          <a:srgbClr val="5A5950"/>
        </a:fontRef>
        <a:srgbClr val="5A5950"/>
      </a:tcTxStyle>
      <a:tcStyle>
        <a:tcBdr>
          <a:left>
            <a:ln w="12700" cap="flat">
              <a:solidFill>
                <a:srgbClr val="F2EBDB"/>
              </a:solidFill>
              <a:prstDash val="solid"/>
              <a:miter lim="400000"/>
            </a:ln>
          </a:left>
          <a:right>
            <a:ln w="12700" cap="flat">
              <a:solidFill>
                <a:srgbClr val="5A5950"/>
              </a:solidFill>
              <a:prstDash val="solid"/>
              <a:miter lim="400000"/>
            </a:ln>
          </a:right>
          <a:top>
            <a:ln w="12700" cap="flat">
              <a:solidFill>
                <a:srgbClr val="F2EBDB"/>
              </a:solidFill>
              <a:prstDash val="solid"/>
              <a:miter lim="400000"/>
            </a:ln>
          </a:top>
          <a:bottom>
            <a:ln w="12700" cap="flat">
              <a:solidFill>
                <a:srgbClr val="F2EBDB"/>
              </a:solidFill>
              <a:prstDash val="solid"/>
              <a:miter lim="400000"/>
            </a:ln>
          </a:bottom>
          <a:insideH>
            <a:ln w="12700" cap="flat">
              <a:solidFill>
                <a:srgbClr val="F2EBDB"/>
              </a:solidFill>
              <a:prstDash val="solid"/>
              <a:miter lim="400000"/>
            </a:ln>
          </a:insideH>
          <a:insideV>
            <a:ln w="12700" cap="flat">
              <a:solidFill>
                <a:srgbClr val="F3F1DF"/>
              </a:solidFill>
              <a:prstDash val="solid"/>
              <a:miter lim="400000"/>
            </a:ln>
          </a:insideV>
        </a:tcBdr>
        <a:fill>
          <a:solidFill>
            <a:srgbClr val="BCBCBC">
              <a:alpha val="24000"/>
            </a:srgbClr>
          </a:solidFill>
        </a:fill>
      </a:tcStyle>
    </a:firstCol>
    <a:lastRow>
      <a:tcTxStyle b="off" i="off">
        <a:fontRef idx="minor">
          <a:srgbClr val="5A5950"/>
        </a:fontRef>
        <a:srgbClr val="5A5950"/>
      </a:tcTxStyle>
      <a:tcStyle>
        <a:tcBdr>
          <a:left>
            <a:ln w="12700" cap="flat">
              <a:solidFill>
                <a:srgbClr val="F3F1DF"/>
              </a:solidFill>
              <a:prstDash val="solid"/>
              <a:miter lim="400000"/>
            </a:ln>
          </a:left>
          <a:right>
            <a:ln w="12700" cap="flat">
              <a:solidFill>
                <a:srgbClr val="F3F1DF"/>
              </a:solidFill>
              <a:prstDash val="solid"/>
              <a:miter lim="400000"/>
            </a:ln>
          </a:right>
          <a:top>
            <a:ln w="25400" cap="flat">
              <a:solidFill>
                <a:srgbClr val="645C51"/>
              </a:solidFill>
              <a:prstDash val="solid"/>
              <a:miter lim="400000"/>
            </a:ln>
          </a:top>
          <a:bottom>
            <a:ln w="12700" cap="flat">
              <a:noFill/>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rgbClr val="BCBCBC">
              <a:alpha val="24000"/>
            </a:srgbClr>
          </a:solidFill>
        </a:fill>
      </a:tcStyle>
    </a:lastRow>
    <a:firstRow>
      <a:tcTxStyle b="off" i="off">
        <a:fontRef idx="minor">
          <a:srgbClr val="F2EBDB"/>
        </a:fontRef>
        <a:srgbClr val="F2EBDB"/>
      </a:tcTxStyle>
      <a:tcStyle>
        <a:tcBdr>
          <a:left>
            <a:ln w="12700" cap="flat">
              <a:solidFill>
                <a:srgbClr val="766D60"/>
              </a:solidFill>
              <a:prstDash val="solid"/>
              <a:miter lim="400000"/>
            </a:ln>
          </a:left>
          <a:right>
            <a:ln w="12700" cap="flat">
              <a:solidFill>
                <a:srgbClr val="766D60"/>
              </a:solidFill>
              <a:prstDash val="solid"/>
              <a:miter lim="400000"/>
            </a:ln>
          </a:right>
          <a:top>
            <a:ln w="12700" cap="flat">
              <a:noFill/>
              <a:miter lim="400000"/>
            </a:ln>
          </a:top>
          <a:bottom>
            <a:ln w="0" cap="flat">
              <a:noFill/>
              <a:miter lim="400000"/>
            </a:ln>
          </a:bottom>
          <a:insideH>
            <a:ln w="12700" cap="flat">
              <a:solidFill>
                <a:srgbClr val="766D60"/>
              </a:solidFill>
              <a:prstDash val="solid"/>
              <a:miter lim="400000"/>
            </a:ln>
          </a:insideH>
          <a:insideV>
            <a:ln w="12700" cap="flat">
              <a:solidFill>
                <a:srgbClr val="766D60"/>
              </a:solidFill>
              <a:prstDash val="solid"/>
              <a:miter lim="400000"/>
            </a:ln>
          </a:insideV>
        </a:tcBdr>
        <a:fill>
          <a:noFill/>
        </a:fill>
      </a:tcStyle>
    </a:firstRow>
  </a:tblStyle>
  <a:tblStyle styleId="{2708684C-4D16-4618-839F-0558EEFCDFE6}" styleName="">
    <a:tblBg/>
    <a:wholeTbl>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12700" cap="flat">
              <a:solidFill>
                <a:srgbClr val="766D60">
                  <a:alpha val="22000"/>
                </a:srgbClr>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wholeTbl>
    <a:band2H>
      <a:tcTxStyle b="def" i="def"/>
      <a:tcStyle>
        <a:tcBdr/>
        <a:fill>
          <a:solidFill>
            <a:srgbClr val="766D60">
              <a:alpha val="5000"/>
            </a:srgbClr>
          </a:solidFill>
        </a:fill>
      </a:tcStyle>
    </a:band2H>
    <a:firstCol>
      <a:tcTxStyle b="off" i="off">
        <a:fontRef idx="minor">
          <a:srgbClr val="5A5950"/>
        </a:fontRef>
        <a:srgbClr val="5A5950"/>
      </a:tcTxStyle>
      <a:tcStyle>
        <a:tcBdr>
          <a:left>
            <a:ln w="12700" cap="flat">
              <a:solidFill>
                <a:srgbClr val="766D60">
                  <a:alpha val="22000"/>
                </a:srgbClr>
              </a:solidFill>
              <a:prstDash val="solid"/>
              <a:miter lim="400000"/>
            </a:ln>
          </a:left>
          <a:right>
            <a:ln w="25400" cap="flat">
              <a:solidFill>
                <a:srgbClr val="766D60"/>
              </a:solidFill>
              <a:prstDash val="solid"/>
              <a:miter lim="400000"/>
            </a:ln>
          </a:right>
          <a:top>
            <a:ln w="12700" cap="flat">
              <a:solidFill>
                <a:srgbClr val="766D60">
                  <a:alpha val="22000"/>
                </a:srgbClr>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firstCol>
    <a:lastRow>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25400" cap="flat">
              <a:solidFill>
                <a:srgbClr val="766D60"/>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lastRow>
    <a:firstRow>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12700" cap="flat">
              <a:solidFill>
                <a:srgbClr val="766D60">
                  <a:alpha val="22000"/>
                </a:srgbClr>
              </a:solidFill>
              <a:prstDash val="solid"/>
              <a:miter lim="400000"/>
            </a:ln>
          </a:top>
          <a:bottom>
            <a:ln w="25400" cap="flat">
              <a:solidFill>
                <a:srgbClr val="766D60"/>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p:nvPr>
            <p:ph type="sldImg"/>
          </p:nvPr>
        </p:nvSpPr>
        <p:spPr>
          <a:xfrm>
            <a:off x="1143000" y="685800"/>
            <a:ext cx="4572000" cy="3429000"/>
          </a:xfrm>
          <a:prstGeom prst="rect">
            <a:avLst/>
          </a:prstGeom>
        </p:spPr>
        <p:txBody>
          <a:bodyPr/>
          <a:lstStyle/>
          <a:p>
            <a:pPr/>
          </a:p>
        </p:txBody>
      </p:sp>
      <p:sp>
        <p:nvSpPr>
          <p:cNvPr id="119" name="Shape 11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1" name="leatherbooktypeembellishgld.pdf"/>
          <p:cNvPicPr>
            <a:picLocks noChangeAspect="1"/>
          </p:cNvPicPr>
          <p:nvPr/>
        </p:nvPicPr>
        <p:blipFill>
          <a:blip r:embed="rId3">
            <a:extLst/>
          </a:blip>
          <a:stretch>
            <a:fillRect/>
          </a:stretch>
        </p:blipFill>
        <p:spPr>
          <a:xfrm>
            <a:off x="5753100" y="4775200"/>
            <a:ext cx="1956620" cy="304800"/>
          </a:xfrm>
          <a:prstGeom prst="rect">
            <a:avLst/>
          </a:prstGeom>
          <a:ln w="12700">
            <a:miter lim="400000"/>
          </a:ln>
        </p:spPr>
      </p:pic>
      <p:sp>
        <p:nvSpPr>
          <p:cNvPr id="12" name="Shape 12"/>
          <p:cNvSpPr/>
          <p:nvPr>
            <p:ph type="title"/>
          </p:nvPr>
        </p:nvSpPr>
        <p:spPr>
          <a:xfrm>
            <a:off x="825500" y="1879600"/>
            <a:ext cx="11836400" cy="2603500"/>
          </a:xfrm>
          <a:prstGeom prst="rect">
            <a:avLst/>
          </a:prstGeom>
          <a:effectLst>
            <a:outerShdw sx="100000" sy="100000" kx="0" ky="0" algn="b" rotWithShape="0" blurRad="25400" dist="38100" dir="2700000">
              <a:srgbClr val="6D625D">
                <a:alpha val="90000"/>
              </a:srgbClr>
            </a:outerShdw>
          </a:effectLst>
        </p:spPr>
        <p:txBody>
          <a:bodyPr anchor="b"/>
          <a:lstStyle>
            <a:lvl1pPr>
              <a:defRPr sz="8000">
                <a:solidFill>
                  <a:srgbClr val="BEA56D"/>
                </a:solidFill>
                <a:effectLst>
                  <a:outerShdw sx="100000" sy="100000" kx="0" ky="0" algn="b" rotWithShape="0" blurRad="38100" dist="25400" dir="15900000">
                    <a:srgbClr val="000000">
                      <a:alpha val="90000"/>
                    </a:srgbClr>
                  </a:outerShdw>
                </a:effectLst>
              </a:defRPr>
            </a:lvl1pPr>
          </a:lstStyle>
          <a:p>
            <a:pPr/>
            <a:r>
              <a:t>Title Text</a:t>
            </a:r>
          </a:p>
        </p:txBody>
      </p:sp>
      <p:sp>
        <p:nvSpPr>
          <p:cNvPr id="13" name="Shape 13"/>
          <p:cNvSpPr/>
          <p:nvPr>
            <p:ph type="body" sz="quarter" idx="1"/>
          </p:nvPr>
        </p:nvSpPr>
        <p:spPr>
          <a:xfrm>
            <a:off x="825500" y="5346700"/>
            <a:ext cx="11836400" cy="1854200"/>
          </a:xfrm>
          <a:prstGeom prst="rect">
            <a:avLst/>
          </a:prstGeom>
          <a:effectLst>
            <a:outerShdw sx="100000" sy="100000" kx="0" ky="0" algn="b" rotWithShape="0" blurRad="25400" dist="38100" dir="2700000">
              <a:srgbClr val="6D625D">
                <a:alpha val="90000"/>
              </a:srgbClr>
            </a:outerShdw>
          </a:effectLst>
        </p:spPr>
        <p:txBody>
          <a:bodyPr anchor="t"/>
          <a:lstStyle>
            <a:lvl1pPr marL="0" indent="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1pPr>
            <a:lvl2pPr marL="0" indent="2286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2pPr>
            <a:lvl3pPr marL="0" indent="4572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3pPr>
            <a:lvl4pPr marL="0" indent="6858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4pPr>
            <a:lvl5pPr marL="0" indent="9144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5pPr>
          </a:lstStyle>
          <a:p>
            <a:pPr/>
            <a:r>
              <a:t>Body Level One</a:t>
            </a:r>
          </a:p>
          <a:p>
            <a:pPr lvl="1"/>
            <a:r>
              <a:t>Body Level Two</a:t>
            </a:r>
          </a:p>
          <a:p>
            <a:pPr lvl="2"/>
            <a:r>
              <a:t>Body Level Three</a:t>
            </a:r>
          </a:p>
          <a:p>
            <a:pPr lvl="3"/>
            <a:r>
              <a:t>Body Level Four</a:t>
            </a:r>
          </a:p>
          <a:p>
            <a:pPr lvl="4"/>
            <a:r>
              <a:t>Body Level Five</a:t>
            </a:r>
          </a:p>
        </p:txBody>
      </p:sp>
      <p:sp>
        <p:nvSpPr>
          <p:cNvPr id="14" name="Shape 14"/>
          <p:cNvSpPr/>
          <p:nvPr>
            <p:ph type="sldNum" sz="quarter" idx="2"/>
          </p:nvPr>
        </p:nvSpPr>
        <p:spPr>
          <a:xfrm>
            <a:off x="6565899" y="9029700"/>
            <a:ext cx="342901" cy="355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5" name="Shape 95"/>
          <p:cNvSpPr/>
          <p:nvPr>
            <p:ph type="body" sz="quarter" idx="13"/>
          </p:nvPr>
        </p:nvSpPr>
        <p:spPr>
          <a:xfrm>
            <a:off x="1270000" y="6350000"/>
            <a:ext cx="10464800" cy="558800"/>
          </a:xfrm>
          <a:prstGeom prst="rect">
            <a:avLst/>
          </a:prstGeom>
        </p:spPr>
        <p:txBody>
          <a:bodyPr>
            <a:spAutoFit/>
          </a:bodyPr>
          <a:lstStyle>
            <a:lvl1pPr marL="0" indent="0" algn="ctr">
              <a:spcBef>
                <a:spcPts val="0"/>
              </a:spcBef>
              <a:buSzTx/>
              <a:buNone/>
              <a:defRPr i="1" sz="3200"/>
            </a:lvl1pPr>
          </a:lstStyle>
          <a:p>
            <a:pPr/>
            <a:r>
              <a:t>–Johnny Appleseed</a:t>
            </a:r>
          </a:p>
        </p:txBody>
      </p:sp>
      <p:sp>
        <p:nvSpPr>
          <p:cNvPr id="96" name="Shape 96"/>
          <p:cNvSpPr/>
          <p:nvPr>
            <p:ph type="body" sz="quarter" idx="14"/>
          </p:nvPr>
        </p:nvSpPr>
        <p:spPr>
          <a:xfrm>
            <a:off x="1270000" y="4292600"/>
            <a:ext cx="10464800" cy="673100"/>
          </a:xfrm>
          <a:prstGeom prst="rect">
            <a:avLst/>
          </a:prstGeom>
        </p:spPr>
        <p:txBody>
          <a:bodyPr>
            <a:spAutoFit/>
          </a:bodyPr>
          <a:lstStyle>
            <a:lvl1pPr marL="0" indent="0" algn="ctr">
              <a:spcBef>
                <a:spcPts val="2400"/>
              </a:spcBef>
              <a:buSzTx/>
              <a:buNone/>
              <a:defRPr i="1" sz="4000"/>
            </a:lvl1pPr>
          </a:lstStyle>
          <a:p>
            <a:pPr/>
            <a:r>
              <a:t>“Type a quote here.” </a:t>
            </a:r>
          </a:p>
        </p:txBody>
      </p:sp>
      <p:sp>
        <p:nvSpPr>
          <p:cNvPr id="97" name="Shape 9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4" name="Shape 104"/>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5" name="Shape 10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2" name="Shape 11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Inside Cover">
    <p:spTree>
      <p:nvGrpSpPr>
        <p:cNvPr id="1" name=""/>
        <p:cNvGrpSpPr/>
        <p:nvPr/>
      </p:nvGrpSpPr>
      <p:grpSpPr>
        <a:xfrm>
          <a:off x="0" y="0"/>
          <a:ext cx="0" cy="0"/>
          <a:chOff x="0" y="0"/>
          <a:chExt cx="0" cy="0"/>
        </a:xfrm>
      </p:grpSpPr>
      <p:sp>
        <p:nvSpPr>
          <p:cNvPr id="21" name="Shape 21"/>
          <p:cNvSpPr/>
          <p:nvPr>
            <p:ph type="pic" idx="13"/>
          </p:nvPr>
        </p:nvSpPr>
        <p:spPr>
          <a:xfrm>
            <a:off x="749300" y="812800"/>
            <a:ext cx="11480800" cy="6223000"/>
          </a:xfrm>
          <a:prstGeom prst="rect">
            <a:avLst/>
          </a:prstGeom>
          <a:ln w="9525">
            <a:round/>
          </a:ln>
        </p:spPr>
        <p:txBody>
          <a:bodyPr lIns="91439" tIns="45719" rIns="91439" bIns="45719" anchor="t">
            <a:noAutofit/>
          </a:bodyPr>
          <a:lstStyle/>
          <a:p>
            <a:pPr/>
          </a:p>
        </p:txBody>
      </p:sp>
      <p:sp>
        <p:nvSpPr>
          <p:cNvPr id="22" name="Shape 22"/>
          <p:cNvSpPr/>
          <p:nvPr>
            <p:ph type="title"/>
          </p:nvPr>
        </p:nvSpPr>
        <p:spPr>
          <a:xfrm>
            <a:off x="762000" y="7035800"/>
            <a:ext cx="11480800" cy="1346200"/>
          </a:xfrm>
          <a:prstGeom prst="rect">
            <a:avLst/>
          </a:prstGeom>
        </p:spPr>
        <p:txBody>
          <a:bodyPr/>
          <a:lstStyle/>
          <a:p>
            <a:pPr/>
            <a:r>
              <a:t>Title Text</a:t>
            </a:r>
          </a:p>
        </p:txBody>
      </p:sp>
      <p:sp>
        <p:nvSpPr>
          <p:cNvPr id="23" name="Shape 23"/>
          <p:cNvSpPr/>
          <p:nvPr>
            <p:ph type="body" sz="quarter" idx="1"/>
          </p:nvPr>
        </p:nvSpPr>
        <p:spPr>
          <a:xfrm>
            <a:off x="762000" y="8382000"/>
            <a:ext cx="11480800" cy="952500"/>
          </a:xfrm>
          <a:prstGeom prst="rect">
            <a:avLst/>
          </a:prstGeom>
        </p:spPr>
        <p:txBody>
          <a:bodyPr/>
          <a:lstStyle>
            <a:lvl1pPr marL="0" indent="0" algn="ctr">
              <a:spcBef>
                <a:spcPts val="0"/>
              </a:spcBef>
              <a:buSzTx/>
              <a:buNone/>
              <a:defRPr i="1" sz="3600"/>
            </a:lvl1pPr>
            <a:lvl2pPr marL="0" indent="228600" algn="ctr">
              <a:spcBef>
                <a:spcPts val="0"/>
              </a:spcBef>
              <a:buSzTx/>
              <a:buNone/>
              <a:defRPr i="1" sz="3600"/>
            </a:lvl2pPr>
            <a:lvl3pPr marL="0" indent="457200" algn="ctr">
              <a:spcBef>
                <a:spcPts val="0"/>
              </a:spcBef>
              <a:buSzTx/>
              <a:buNone/>
              <a:defRPr i="1" sz="3600"/>
            </a:lvl3pPr>
            <a:lvl4pPr marL="0" indent="685800" algn="ctr">
              <a:spcBef>
                <a:spcPts val="0"/>
              </a:spcBef>
              <a:buSzTx/>
              <a:buNone/>
              <a:defRPr i="1" sz="3600"/>
            </a:lvl4pPr>
            <a:lvl5pPr marL="0" indent="914400" algn="ctr">
              <a:spcBef>
                <a:spcPts val="0"/>
              </a:spcBef>
              <a:buSzTx/>
              <a:buNone/>
              <a:defRPr i="1" sz="3600"/>
            </a:lvl5pPr>
          </a:lstStyle>
          <a:p>
            <a:pPr/>
            <a:r>
              <a:t>Body Level One</a:t>
            </a:r>
          </a:p>
          <a:p>
            <a:pPr lvl="1"/>
            <a:r>
              <a:t>Body Level Two</a:t>
            </a:r>
          </a:p>
          <a:p>
            <a:pPr lvl="2"/>
            <a:r>
              <a:t>Body Level Three</a:t>
            </a:r>
          </a:p>
          <a:p>
            <a:pPr lvl="3"/>
            <a:r>
              <a:t>Body Level Four</a:t>
            </a:r>
          </a:p>
          <a:p>
            <a:pPr lvl="4"/>
            <a:r>
              <a:t>Body Level Five</a:t>
            </a:r>
          </a:p>
        </p:txBody>
      </p:sp>
      <p:sp>
        <p:nvSpPr>
          <p:cNvPr id="24" name="Shape 24"/>
          <p:cNvSpPr/>
          <p:nvPr>
            <p:ph type="sldNum" sz="quarter" idx="2"/>
          </p:nvPr>
        </p:nvSpPr>
        <p:spPr>
          <a:xfrm>
            <a:off x="6324599" y="9144000"/>
            <a:ext cx="342901" cy="355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1" name="Shape 31"/>
          <p:cNvSpPr/>
          <p:nvPr>
            <p:ph type="title"/>
          </p:nvPr>
        </p:nvSpPr>
        <p:spPr>
          <a:xfrm>
            <a:off x="762000" y="3606800"/>
            <a:ext cx="11480800" cy="2540000"/>
          </a:xfrm>
          <a:prstGeom prst="rect">
            <a:avLst/>
          </a:prstGeom>
        </p:spPr>
        <p:txBody>
          <a:bodyPr/>
          <a:lstStyle/>
          <a:p>
            <a:pPr/>
            <a:r>
              <a:t>Title Text</a:t>
            </a:r>
          </a:p>
        </p:txBody>
      </p:sp>
      <p:sp>
        <p:nvSpPr>
          <p:cNvPr id="32" name="Shape 3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pic>
        <p:nvPicPr>
          <p:cNvPr id="39" name="leatherbooktypeembellishgry.pdf"/>
          <p:cNvPicPr>
            <a:picLocks noChangeAspect="1"/>
          </p:cNvPicPr>
          <p:nvPr/>
        </p:nvPicPr>
        <p:blipFill>
          <a:blip r:embed="rId2">
            <a:extLst/>
          </a:blip>
          <a:stretch>
            <a:fillRect/>
          </a:stretch>
        </p:blipFill>
        <p:spPr>
          <a:xfrm>
            <a:off x="2696906" y="5083509"/>
            <a:ext cx="1956621" cy="304801"/>
          </a:xfrm>
          <a:prstGeom prst="rect">
            <a:avLst/>
          </a:prstGeom>
          <a:ln w="12700">
            <a:miter lim="400000"/>
          </a:ln>
        </p:spPr>
      </p:pic>
      <p:sp>
        <p:nvSpPr>
          <p:cNvPr id="40" name="Shape 40"/>
          <p:cNvSpPr/>
          <p:nvPr>
            <p:ph type="pic" sz="half" idx="13"/>
          </p:nvPr>
        </p:nvSpPr>
        <p:spPr>
          <a:xfrm>
            <a:off x="7121230" y="1586868"/>
            <a:ext cx="5105401" cy="6807201"/>
          </a:xfrm>
          <a:prstGeom prst="rect">
            <a:avLst/>
          </a:prstGeom>
          <a:ln w="9525">
            <a:round/>
          </a:ln>
        </p:spPr>
        <p:txBody>
          <a:bodyPr lIns="91439" tIns="45719" rIns="91439" bIns="45719" anchor="t">
            <a:noAutofit/>
          </a:bodyPr>
          <a:lstStyle/>
          <a:p>
            <a:pPr/>
          </a:p>
        </p:txBody>
      </p:sp>
      <p:sp>
        <p:nvSpPr>
          <p:cNvPr id="41" name="Shape 41"/>
          <p:cNvSpPr/>
          <p:nvPr>
            <p:ph type="title"/>
          </p:nvPr>
        </p:nvSpPr>
        <p:spPr>
          <a:xfrm>
            <a:off x="431800" y="1600200"/>
            <a:ext cx="6477000" cy="3175000"/>
          </a:xfrm>
          <a:prstGeom prst="rect">
            <a:avLst/>
          </a:prstGeom>
        </p:spPr>
        <p:txBody>
          <a:bodyPr anchor="b"/>
          <a:lstStyle/>
          <a:p>
            <a:pPr/>
            <a:r>
              <a:t>Title Text</a:t>
            </a:r>
          </a:p>
        </p:txBody>
      </p:sp>
      <p:sp>
        <p:nvSpPr>
          <p:cNvPr id="42" name="Shape 42"/>
          <p:cNvSpPr/>
          <p:nvPr>
            <p:ph type="body" sz="quarter" idx="1"/>
          </p:nvPr>
        </p:nvSpPr>
        <p:spPr>
          <a:xfrm>
            <a:off x="431800" y="5715000"/>
            <a:ext cx="6464300" cy="2679700"/>
          </a:xfrm>
          <a:prstGeom prst="rect">
            <a:avLst/>
          </a:prstGeom>
        </p:spPr>
        <p:txBody>
          <a:bodyPr anchor="t"/>
          <a:lstStyle>
            <a:lvl1pPr marL="0" indent="0" algn="ctr">
              <a:spcBef>
                <a:spcPts val="0"/>
              </a:spcBef>
              <a:buSzTx/>
              <a:buNone/>
              <a:defRPr i="1" sz="3600"/>
            </a:lvl1pPr>
            <a:lvl2pPr marL="0" indent="228600" algn="ctr">
              <a:spcBef>
                <a:spcPts val="0"/>
              </a:spcBef>
              <a:buSzTx/>
              <a:buNone/>
              <a:defRPr i="1" sz="3600"/>
            </a:lvl2pPr>
            <a:lvl3pPr marL="0" indent="457200" algn="ctr">
              <a:spcBef>
                <a:spcPts val="0"/>
              </a:spcBef>
              <a:buSzTx/>
              <a:buNone/>
              <a:defRPr i="1" sz="3600"/>
            </a:lvl3pPr>
            <a:lvl4pPr marL="0" indent="685800" algn="ctr">
              <a:spcBef>
                <a:spcPts val="0"/>
              </a:spcBef>
              <a:buSzTx/>
              <a:buNone/>
              <a:defRPr i="1" sz="3600"/>
            </a:lvl4pPr>
            <a:lvl5pPr marL="0" indent="914400" algn="ctr">
              <a:spcBef>
                <a:spcPts val="0"/>
              </a:spcBef>
              <a:buSzTx/>
              <a:buNone/>
              <a:defRPr i="1" sz="3600"/>
            </a:lvl5pPr>
          </a:lstStyle>
          <a:p>
            <a:pPr/>
            <a:r>
              <a:t>Body Level One</a:t>
            </a:r>
          </a:p>
          <a:p>
            <a:pPr lvl="1"/>
            <a:r>
              <a:t>Body Level Two</a:t>
            </a:r>
          </a:p>
          <a:p>
            <a:pPr lvl="2"/>
            <a:r>
              <a:t>Body Level Three</a:t>
            </a:r>
          </a:p>
          <a:p>
            <a:pPr lvl="3"/>
            <a:r>
              <a:t>Body Level Four</a:t>
            </a:r>
          </a:p>
          <a:p>
            <a:pPr lvl="4"/>
            <a:r>
              <a:t>Body Level Five</a:t>
            </a:r>
          </a:p>
        </p:txBody>
      </p:sp>
      <p:sp>
        <p:nvSpPr>
          <p:cNvPr id="43" name="Shape 4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50" name="Shape 50"/>
          <p:cNvSpPr/>
          <p:nvPr>
            <p:ph type="title"/>
          </p:nvPr>
        </p:nvSpPr>
        <p:spPr>
          <a:prstGeom prst="rect">
            <a:avLst/>
          </a:prstGeom>
        </p:spPr>
        <p:txBody>
          <a:bodyPr/>
          <a:lstStyle/>
          <a:p>
            <a:pPr/>
            <a:r>
              <a:t>Title Text</a:t>
            </a:r>
          </a:p>
        </p:txBody>
      </p:sp>
      <p:sp>
        <p:nvSpPr>
          <p:cNvPr id="51" name="Shape 5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8" name="Shape 58"/>
          <p:cNvSpPr/>
          <p:nvPr>
            <p:ph type="title"/>
          </p:nvPr>
        </p:nvSpPr>
        <p:spPr>
          <a:prstGeom prst="rect">
            <a:avLst/>
          </a:prstGeom>
        </p:spPr>
        <p:txBody>
          <a:bodyPr/>
          <a:lstStyle/>
          <a:p>
            <a:pPr/>
            <a:r>
              <a:t>Title Text</a:t>
            </a:r>
          </a:p>
        </p:txBody>
      </p:sp>
      <p:sp>
        <p:nvSpPr>
          <p:cNvPr id="59" name="Shape 59"/>
          <p:cNvSpPr/>
          <p:nvPr>
            <p:ph type="body" idx="1"/>
          </p:nvPr>
        </p:nvSpPr>
        <p:spPr>
          <a:xfrm>
            <a:off x="762000" y="2768600"/>
            <a:ext cx="114808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60" name="Shape 6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7" name="Shape 67"/>
          <p:cNvSpPr/>
          <p:nvPr>
            <p:ph type="pic" sz="half" idx="13"/>
          </p:nvPr>
        </p:nvSpPr>
        <p:spPr>
          <a:xfrm>
            <a:off x="6870700" y="2362200"/>
            <a:ext cx="5359400" cy="6413500"/>
          </a:xfrm>
          <a:prstGeom prst="rect">
            <a:avLst/>
          </a:prstGeom>
          <a:ln w="9525">
            <a:round/>
          </a:ln>
        </p:spPr>
        <p:txBody>
          <a:bodyPr lIns="91439" tIns="45719" rIns="91439" bIns="45719" anchor="t">
            <a:noAutofit/>
          </a:bodyPr>
          <a:lstStyle/>
          <a:p>
            <a:pPr/>
          </a:p>
        </p:txBody>
      </p:sp>
      <p:sp>
        <p:nvSpPr>
          <p:cNvPr id="68" name="Shape 68"/>
          <p:cNvSpPr/>
          <p:nvPr>
            <p:ph type="title"/>
          </p:nvPr>
        </p:nvSpPr>
        <p:spPr>
          <a:prstGeom prst="rect">
            <a:avLst/>
          </a:prstGeom>
        </p:spPr>
        <p:txBody>
          <a:bodyPr/>
          <a:lstStyle/>
          <a:p>
            <a:pPr/>
            <a:r>
              <a:t>Title Text</a:t>
            </a:r>
          </a:p>
        </p:txBody>
      </p:sp>
      <p:sp>
        <p:nvSpPr>
          <p:cNvPr id="69" name="Shape 69"/>
          <p:cNvSpPr/>
          <p:nvPr>
            <p:ph type="body" sz="half" idx="1"/>
          </p:nvPr>
        </p:nvSpPr>
        <p:spPr>
          <a:xfrm>
            <a:off x="762000" y="2362200"/>
            <a:ext cx="5334000" cy="6413500"/>
          </a:xfrm>
          <a:prstGeom prst="rect">
            <a:avLst/>
          </a:prstGeom>
        </p:spPr>
        <p:txBody>
          <a:bodyPr/>
          <a:lstStyle>
            <a:lvl1pPr marL="406400" indent="-406400">
              <a:spcBef>
                <a:spcPts val="4000"/>
              </a:spcBef>
              <a:buBlip>
                <a:blip r:embed="rId2"/>
              </a:buBlip>
              <a:defRPr sz="3200"/>
            </a:lvl1pPr>
            <a:lvl2pPr marL="812800" indent="-406400">
              <a:spcBef>
                <a:spcPts val="4000"/>
              </a:spcBef>
              <a:buBlip>
                <a:blip r:embed="rId2"/>
              </a:buBlip>
              <a:defRPr sz="3200"/>
            </a:lvl2pPr>
            <a:lvl3pPr marL="1219200" indent="-406400">
              <a:spcBef>
                <a:spcPts val="4000"/>
              </a:spcBef>
              <a:buBlip>
                <a:blip r:embed="rId2"/>
              </a:buBlip>
              <a:defRPr sz="3200"/>
            </a:lvl3pPr>
            <a:lvl4pPr marL="1625600" indent="-406400">
              <a:spcBef>
                <a:spcPts val="4000"/>
              </a:spcBef>
              <a:buBlip>
                <a:blip r:embed="rId2"/>
              </a:buBlip>
              <a:defRPr sz="3200"/>
            </a:lvl4pPr>
            <a:lvl5pPr marL="2032000" indent="-406400">
              <a:spcBef>
                <a:spcPts val="4000"/>
              </a:spcBef>
              <a:buBlip>
                <a:blip r:embed="rId2"/>
              </a:buBlip>
              <a:defRPr sz="3200"/>
            </a:lvl5pPr>
          </a:lstStyle>
          <a:p>
            <a:pPr/>
            <a:r>
              <a:t>Body Level One</a:t>
            </a:r>
          </a:p>
          <a:p>
            <a:pPr lvl="1"/>
            <a:r>
              <a:t>Body Level Two</a:t>
            </a:r>
          </a:p>
          <a:p>
            <a:pPr lvl="2"/>
            <a:r>
              <a:t>Body Level Three</a:t>
            </a:r>
          </a:p>
          <a:p>
            <a:pPr lvl="3"/>
            <a:r>
              <a:t>Body Level Four</a:t>
            </a:r>
          </a:p>
          <a:p>
            <a:pPr lvl="4"/>
            <a:r>
              <a:t>Body Level Five</a:t>
            </a:r>
          </a:p>
        </p:txBody>
      </p:sp>
      <p:sp>
        <p:nvSpPr>
          <p:cNvPr id="70" name="Shape 7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7" name="Shape 77"/>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8" name="Shape 7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5" name="Shape 85"/>
          <p:cNvSpPr/>
          <p:nvPr>
            <p:ph type="pic" idx="13"/>
          </p:nvPr>
        </p:nvSpPr>
        <p:spPr>
          <a:xfrm>
            <a:off x="787400" y="723900"/>
            <a:ext cx="6324600" cy="8178800"/>
          </a:xfrm>
          <a:prstGeom prst="rect">
            <a:avLst/>
          </a:prstGeom>
          <a:ln w="9525">
            <a:round/>
          </a:ln>
        </p:spPr>
        <p:txBody>
          <a:bodyPr lIns="91439" tIns="45719" rIns="91439" bIns="45719" anchor="t">
            <a:noAutofit/>
          </a:bodyPr>
          <a:lstStyle/>
          <a:p>
            <a:pPr/>
          </a:p>
        </p:txBody>
      </p:sp>
      <p:sp>
        <p:nvSpPr>
          <p:cNvPr id="86" name="Shape 86"/>
          <p:cNvSpPr/>
          <p:nvPr>
            <p:ph type="pic" sz="quarter" idx="14"/>
          </p:nvPr>
        </p:nvSpPr>
        <p:spPr>
          <a:xfrm>
            <a:off x="7396540" y="723900"/>
            <a:ext cx="4800601" cy="3479800"/>
          </a:xfrm>
          <a:prstGeom prst="rect">
            <a:avLst/>
          </a:prstGeom>
          <a:ln w="9525">
            <a:round/>
          </a:ln>
        </p:spPr>
        <p:txBody>
          <a:bodyPr lIns="91439" tIns="45719" rIns="91439" bIns="45719" anchor="t">
            <a:noAutofit/>
          </a:bodyPr>
          <a:lstStyle/>
          <a:p>
            <a:pPr/>
          </a:p>
        </p:txBody>
      </p:sp>
      <p:sp>
        <p:nvSpPr>
          <p:cNvPr id="87" name="Shape 87"/>
          <p:cNvSpPr/>
          <p:nvPr>
            <p:ph type="pic" sz="quarter" idx="15"/>
          </p:nvPr>
        </p:nvSpPr>
        <p:spPr>
          <a:xfrm>
            <a:off x="7396540" y="4508617"/>
            <a:ext cx="4813301" cy="4394201"/>
          </a:xfrm>
          <a:prstGeom prst="rect">
            <a:avLst/>
          </a:prstGeom>
          <a:ln w="9525">
            <a:round/>
          </a:ln>
        </p:spPr>
        <p:txBody>
          <a:bodyPr lIns="91439" tIns="45719" rIns="91439" bIns="45719" anchor="t">
            <a:noAutofit/>
          </a:bodyPr>
          <a:lstStyle/>
          <a:p>
            <a:pPr/>
          </a:p>
        </p:txBody>
      </p:sp>
      <p:sp>
        <p:nvSpPr>
          <p:cNvPr id="88" name="Shape 8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body" idx="1"/>
          </p:nvPr>
        </p:nvSpPr>
        <p:spPr>
          <a:xfrm>
            <a:off x="762000" y="723900"/>
            <a:ext cx="11480800" cy="8293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Shape 3"/>
          <p:cNvSpPr/>
          <p:nvPr>
            <p:ph type="title"/>
          </p:nvPr>
        </p:nvSpPr>
        <p:spPr>
          <a:xfrm>
            <a:off x="762000" y="381000"/>
            <a:ext cx="11480800" cy="152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hape 4"/>
          <p:cNvSpPr/>
          <p:nvPr>
            <p:ph type="sldNum" sz="quarter" idx="2"/>
          </p:nvPr>
        </p:nvSpPr>
        <p:spPr>
          <a:xfrm>
            <a:off x="6324599" y="9017000"/>
            <a:ext cx="342901" cy="3556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1pPr>
      <a:lvl2pPr marL="0" marR="0" indent="2286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2pPr>
      <a:lvl3pPr marL="0" marR="0" indent="4572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3pPr>
      <a:lvl4pPr marL="0" marR="0" indent="6858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4pPr>
      <a:lvl5pPr marL="0" marR="0" indent="9144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9pPr>
    </p:titleStyle>
    <p:bodyStyle>
      <a:lvl1pPr marL="5334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1pPr>
      <a:lvl2pPr marL="10668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2pPr>
      <a:lvl3pPr marL="16002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3pPr>
      <a:lvl4pPr marL="21336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4pPr>
      <a:lvl5pPr marL="26670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5pPr>
      <a:lvl6pPr marL="32004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6pPr>
      <a:lvl7pPr marL="37338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7pPr>
      <a:lvl8pPr marL="42672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8pPr>
      <a:lvl9pPr marL="48006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6.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1" name="IMG_2578.jpeg"/>
          <p:cNvPicPr>
            <a:picLocks noChangeAspect="1"/>
          </p:cNvPicPr>
          <p:nvPr/>
        </p:nvPicPr>
        <p:blipFill>
          <a:blip r:embed="rId2">
            <a:extLst/>
          </a:blip>
          <a:stretch>
            <a:fillRect/>
          </a:stretch>
        </p:blipFill>
        <p:spPr>
          <a:xfrm>
            <a:off x="3277922" y="577496"/>
            <a:ext cx="6448956" cy="8598608"/>
          </a:xfrm>
          <a:prstGeom prst="rect">
            <a:avLst/>
          </a:prstGeom>
          <a:ln w="25400">
            <a:solidFill>
              <a:srgbClr val="000000"/>
            </a:solidFill>
            <a:miter lim="400000"/>
          </a:ln>
        </p:spPr>
      </p:pic>
      <p:sp>
        <p:nvSpPr>
          <p:cNvPr id="122" name="Shape 122"/>
          <p:cNvSpPr/>
          <p:nvPr/>
        </p:nvSpPr>
        <p:spPr>
          <a:xfrm>
            <a:off x="6012371" y="4762500"/>
            <a:ext cx="980059" cy="647701"/>
          </a:xfrm>
          <a:prstGeom prst="rect">
            <a:avLst/>
          </a:prstGeom>
          <a:ln w="12700">
            <a:miter lim="400000"/>
          </a:ln>
        </p:spPr>
        <p:txBody>
          <a:bodyPr wrap="none" lIns="50800" tIns="50800" rIns="50800" bIns="50800" anchor="ctr">
            <a:spAutoFit/>
          </a:bodyPr>
          <a:lstStyle/>
          <a:p>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Shape 124"/>
          <p:cNvSpPr/>
          <p:nvPr/>
        </p:nvSpPr>
        <p:spPr>
          <a:xfrm>
            <a:off x="148701" y="863599"/>
            <a:ext cx="13012198" cy="802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2300">
                <a:solidFill>
                  <a:srgbClr val="454545"/>
                </a:solidFill>
                <a:latin typeface="Times"/>
                <a:ea typeface="Times"/>
                <a:cs typeface="Times"/>
                <a:sym typeface="Times"/>
              </a:defRPr>
            </a:pPr>
            <a:r>
              <a:t>Q14:</a:t>
            </a:r>
            <a:endParaRPr sz="1700"/>
          </a:p>
          <a:p>
            <a:pPr algn="l" defTabSz="457200">
              <a:defRPr sz="2300">
                <a:solidFill>
                  <a:srgbClr val="454545"/>
                </a:solidFill>
                <a:latin typeface="Times"/>
                <a:ea typeface="Times"/>
                <a:cs typeface="Times"/>
                <a:sym typeface="Times"/>
              </a:defRPr>
            </a:pPr>
            <a:r>
              <a:t>You are the consultant in an emergency department in a regional hospital with off site anaesthetic back up (30 minutes away).</a:t>
            </a:r>
            <a:endParaRPr sz="1700"/>
          </a:p>
          <a:p>
            <a:pPr algn="l" defTabSz="457200">
              <a:defRPr sz="2300">
                <a:solidFill>
                  <a:srgbClr val="454545"/>
                </a:solidFill>
                <a:latin typeface="Times"/>
                <a:ea typeface="Times"/>
                <a:cs typeface="Times"/>
                <a:sym typeface="Times"/>
              </a:defRPr>
            </a:pPr>
            <a:r>
              <a:t>You receive a phone call about the arrival of a morbidly obese patient within 10 minutes with respiratory distress. The paramedic anticipates that the patient will need to be intubated.</a:t>
            </a:r>
            <a:endParaRPr sz="1700"/>
          </a:p>
          <a:p>
            <a:pPr algn="l" defTabSz="457200">
              <a:defRPr sz="2300">
                <a:solidFill>
                  <a:srgbClr val="454545"/>
                </a:solidFill>
                <a:latin typeface="Times"/>
                <a:ea typeface="Times"/>
                <a:cs typeface="Times"/>
                <a:sym typeface="Times"/>
              </a:defRPr>
            </a:pPr>
            <a:endParaRPr sz="1700"/>
          </a:p>
          <a:p>
            <a:pPr algn="l" defTabSz="457200">
              <a:defRPr sz="2300">
                <a:solidFill>
                  <a:srgbClr val="454545"/>
                </a:solidFill>
                <a:latin typeface="Times"/>
                <a:ea typeface="Times"/>
                <a:cs typeface="Times"/>
                <a:sym typeface="Times"/>
              </a:defRPr>
            </a:pPr>
            <a:r>
              <a:t>a) List four anatomical changes with obesity which work against successful airway management </a:t>
            </a:r>
            <a:endParaRPr sz="1700"/>
          </a:p>
          <a:p>
            <a:pPr algn="l" defTabSz="457200">
              <a:defRPr sz="1700">
                <a:solidFill>
                  <a:srgbClr val="454545"/>
                </a:solidFill>
                <a:latin typeface="Times"/>
                <a:ea typeface="Times"/>
                <a:cs typeface="Times"/>
                <a:sym typeface="Times"/>
              </a:defRPr>
            </a:pPr>
          </a:p>
          <a:p>
            <a:pPr algn="l" defTabSz="457200">
              <a:defRPr sz="2300">
                <a:solidFill>
                  <a:srgbClr val="454545"/>
                </a:solidFill>
                <a:latin typeface="Times"/>
                <a:ea typeface="Times"/>
                <a:cs typeface="Times"/>
                <a:sym typeface="Times"/>
              </a:defRPr>
            </a:pPr>
            <a:r>
              <a:t>Some of anatomical changes associated with obesity are:</a:t>
            </a:r>
            <a:endParaRPr sz="1700"/>
          </a:p>
          <a:p>
            <a:pPr algn="l" defTabSz="457200">
              <a:defRPr sz="1700">
                <a:solidFill>
                  <a:srgbClr val="454545"/>
                </a:solidFill>
                <a:latin typeface="Times"/>
                <a:ea typeface="Times"/>
                <a:cs typeface="Times"/>
                <a:sym typeface="Times"/>
              </a:defRPr>
            </a:pPr>
          </a:p>
          <a:p>
            <a:pPr algn="l" defTabSz="457200">
              <a:defRPr sz="2300">
                <a:solidFill>
                  <a:srgbClr val="454545"/>
                </a:solidFill>
                <a:latin typeface="Times"/>
                <a:ea typeface="Times"/>
                <a:cs typeface="Times"/>
                <a:sym typeface="Times"/>
              </a:defRPr>
            </a:pPr>
            <a:r>
              <a:t>Increased facial girth</a:t>
            </a:r>
            <a:endParaRPr sz="1700"/>
          </a:p>
          <a:p>
            <a:pPr algn="l" defTabSz="457200">
              <a:defRPr sz="2300">
                <a:solidFill>
                  <a:srgbClr val="454545"/>
                </a:solidFill>
                <a:latin typeface="Times"/>
                <a:ea typeface="Times"/>
                <a:cs typeface="Times"/>
                <a:sym typeface="Times"/>
              </a:defRPr>
            </a:pPr>
            <a:r>
              <a:t>Increased tongue size</a:t>
            </a:r>
            <a:endParaRPr sz="1700"/>
          </a:p>
          <a:p>
            <a:pPr algn="l" defTabSz="457200">
              <a:defRPr sz="2300">
                <a:solidFill>
                  <a:srgbClr val="454545"/>
                </a:solidFill>
                <a:latin typeface="Times"/>
                <a:ea typeface="Times"/>
                <a:cs typeface="Times"/>
                <a:sym typeface="Times"/>
              </a:defRPr>
            </a:pPr>
            <a:r>
              <a:t>Smaller pharyngeal area</a:t>
            </a:r>
            <a:endParaRPr sz="1700"/>
          </a:p>
          <a:p>
            <a:pPr algn="l" defTabSz="457200">
              <a:defRPr sz="2300">
                <a:solidFill>
                  <a:srgbClr val="454545"/>
                </a:solidFill>
                <a:latin typeface="Times"/>
                <a:ea typeface="Times"/>
                <a:cs typeface="Times"/>
                <a:sym typeface="Times"/>
              </a:defRPr>
            </a:pPr>
            <a:r>
              <a:t>Redundant pharyngeal tissue</a:t>
            </a:r>
            <a:endParaRPr sz="1700"/>
          </a:p>
          <a:p>
            <a:pPr algn="l" defTabSz="457200">
              <a:defRPr sz="2300">
                <a:solidFill>
                  <a:srgbClr val="454545"/>
                </a:solidFill>
                <a:latin typeface="Times"/>
                <a:ea typeface="Times"/>
                <a:cs typeface="Times"/>
                <a:sym typeface="Times"/>
              </a:defRPr>
            </a:pPr>
            <a:r>
              <a:t>Increased neck circumference</a:t>
            </a:r>
            <a:endParaRPr sz="1700"/>
          </a:p>
          <a:p>
            <a:pPr algn="l" defTabSz="457200">
              <a:defRPr sz="2300">
                <a:solidFill>
                  <a:srgbClr val="454545"/>
                </a:solidFill>
                <a:latin typeface="Times"/>
                <a:ea typeface="Times"/>
                <a:cs typeface="Times"/>
                <a:sym typeface="Times"/>
              </a:defRPr>
            </a:pPr>
            <a:r>
              <a:t>Increased chest girth</a:t>
            </a:r>
            <a:endParaRPr sz="1700"/>
          </a:p>
          <a:p>
            <a:pPr algn="l" defTabSz="457200">
              <a:defRPr sz="2300">
                <a:solidFill>
                  <a:srgbClr val="454545"/>
                </a:solidFill>
                <a:latin typeface="Times"/>
                <a:ea typeface="Times"/>
                <a:cs typeface="Times"/>
                <a:sym typeface="Times"/>
              </a:defRPr>
            </a:pPr>
            <a:r>
              <a:t>Increased breast size</a:t>
            </a:r>
            <a:endParaRPr sz="1700"/>
          </a:p>
          <a:p>
            <a:pPr algn="l" defTabSz="457200">
              <a:defRPr sz="2300">
                <a:solidFill>
                  <a:srgbClr val="454545"/>
                </a:solidFill>
                <a:latin typeface="Times"/>
                <a:ea typeface="Times"/>
                <a:cs typeface="Times"/>
                <a:sym typeface="Times"/>
              </a:defRPr>
            </a:pPr>
            <a:r>
              <a:t>Increased abdominal girth</a:t>
            </a:r>
            <a:endParaRPr sz="1700"/>
          </a:p>
          <a:p>
            <a:pPr algn="l" defTabSz="457200">
              <a:defRPr sz="2300">
                <a:solidFill>
                  <a:srgbClr val="454545"/>
                </a:solidFill>
                <a:latin typeface="Times"/>
                <a:ea typeface="Times"/>
                <a:cs typeface="Times"/>
                <a:sym typeface="Times"/>
              </a:defRPr>
            </a:pPr>
            <a:r>
              <a:t>Increased intraabdominal and intrathoracic pressure</a:t>
            </a:r>
            <a:endParaRPr sz="1700"/>
          </a:p>
          <a:p>
            <a:pPr algn="l" defTabSz="457200">
              <a:defRPr sz="1700">
                <a:solidFill>
                  <a:srgbClr val="454545"/>
                </a:solidFill>
                <a:latin typeface="Times"/>
                <a:ea typeface="Times"/>
                <a:cs typeface="Times"/>
                <a:sym typeface="Times"/>
              </a:defRPr>
            </a:pPr>
          </a:p>
          <a:p>
            <a:pPr algn="l" defTabSz="457200">
              <a:defRPr sz="2300">
                <a:solidFill>
                  <a:srgbClr val="454545"/>
                </a:solidFill>
                <a:latin typeface="Times"/>
                <a:ea typeface="Times"/>
                <a:cs typeface="Times"/>
                <a:sym typeface="Times"/>
              </a:defRPr>
            </a:pPr>
            <a:r>
              <a:t>Note: some candidates mentioned some PHYSIOLOGICAL changes associated with obesity in here, such as reduced FRC and shortened time to desaturation.</a:t>
            </a:r>
          </a:p>
          <a:p>
            <a:pPr algn="l" defTabSz="457200">
              <a:defRPr sz="2300">
                <a:solidFill>
                  <a:srgbClr val="454545"/>
                </a:solidFill>
                <a:latin typeface="Times"/>
                <a:ea typeface="Times"/>
                <a:cs typeface="Times"/>
                <a:sym typeface="Times"/>
              </a:defRPr>
            </a:pPr>
            <a:endParaRPr sz="1700"/>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Shape 126"/>
          <p:cNvSpPr/>
          <p:nvPr/>
        </p:nvSpPr>
        <p:spPr>
          <a:xfrm>
            <a:off x="250301" y="660399"/>
            <a:ext cx="12750478" cy="8686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2300">
                <a:solidFill>
                  <a:srgbClr val="454545"/>
                </a:solidFill>
                <a:latin typeface="Times"/>
                <a:ea typeface="Times"/>
                <a:cs typeface="Times"/>
                <a:sym typeface="Times"/>
              </a:defRPr>
            </a:pPr>
            <a:r>
              <a:t>Q14:</a:t>
            </a:r>
            <a:endParaRPr sz="1700"/>
          </a:p>
          <a:p>
            <a:pPr algn="l" defTabSz="457200">
              <a:defRPr sz="2300">
                <a:solidFill>
                  <a:srgbClr val="454545"/>
                </a:solidFill>
                <a:latin typeface="Times"/>
                <a:ea typeface="Times"/>
                <a:cs typeface="Times"/>
                <a:sym typeface="Times"/>
              </a:defRPr>
            </a:pPr>
            <a:r>
              <a:t> </a:t>
            </a:r>
            <a:endParaRPr sz="1700"/>
          </a:p>
          <a:p>
            <a:pPr algn="l" defTabSz="457200">
              <a:defRPr sz="2300">
                <a:solidFill>
                  <a:srgbClr val="454545"/>
                </a:solidFill>
                <a:latin typeface="Times"/>
                <a:ea typeface="Times"/>
                <a:cs typeface="Times"/>
                <a:sym typeface="Times"/>
              </a:defRPr>
            </a:pPr>
            <a:r>
              <a:t>b) List six steps that you would take to prepare for the patient's arrival</a:t>
            </a:r>
            <a:endParaRPr sz="1700"/>
          </a:p>
          <a:p>
            <a:pPr algn="l" defTabSz="457200">
              <a:defRPr sz="1700">
                <a:solidFill>
                  <a:srgbClr val="454545"/>
                </a:solidFill>
                <a:latin typeface="Times"/>
                <a:ea typeface="Times"/>
                <a:cs typeface="Times"/>
                <a:sym typeface="Times"/>
              </a:defRPr>
            </a:pPr>
          </a:p>
          <a:p>
            <a:pPr algn="l" defTabSz="457200">
              <a:defRPr sz="2300">
                <a:solidFill>
                  <a:srgbClr val="454545"/>
                </a:solidFill>
                <a:latin typeface="Times"/>
                <a:ea typeface="Times"/>
                <a:cs typeface="Times"/>
                <a:sym typeface="Times"/>
              </a:defRPr>
            </a:pPr>
            <a:r>
              <a:t>Overall good answers which covered many areas, </a:t>
            </a:r>
            <a:endParaRPr sz="1700"/>
          </a:p>
          <a:p>
            <a:pPr algn="l" defTabSz="457200">
              <a:defRPr sz="2300">
                <a:solidFill>
                  <a:srgbClr val="454545"/>
                </a:solidFill>
                <a:latin typeface="Times"/>
                <a:ea typeface="Times"/>
                <a:cs typeface="Times"/>
                <a:sym typeface="Times"/>
              </a:defRPr>
            </a:pPr>
            <a:r>
              <a:t>Anticipate difficult airway, and prepare:</a:t>
            </a:r>
            <a:endParaRPr sz="1700"/>
          </a:p>
          <a:p>
            <a:pPr algn="l" defTabSz="457200">
              <a:defRPr sz="1700">
                <a:solidFill>
                  <a:srgbClr val="454545"/>
                </a:solidFill>
                <a:latin typeface="Times"/>
                <a:ea typeface="Times"/>
                <a:cs typeface="Times"/>
                <a:sym typeface="Times"/>
              </a:defRPr>
            </a:pPr>
          </a:p>
          <a:p>
            <a:pPr algn="l" defTabSz="457200">
              <a:defRPr sz="2300">
                <a:solidFill>
                  <a:srgbClr val="454545"/>
                </a:solidFill>
                <a:latin typeface="Times"/>
                <a:ea typeface="Times"/>
                <a:cs typeface="Times"/>
                <a:sym typeface="Times"/>
              </a:defRPr>
            </a:pPr>
            <a:r>
              <a:t>Staff (team): team leader, airway team (most senior person should take over airway doctor role), circulation doctor, drug nurse, scribe nurses, extra people for BMV/manual handling of patient. All should have clear understanding of their role prior to patient arrival</a:t>
            </a:r>
            <a:endParaRPr sz="1700"/>
          </a:p>
          <a:p>
            <a:pPr algn="l" defTabSz="457200">
              <a:defRPr sz="1700">
                <a:solidFill>
                  <a:srgbClr val="454545"/>
                </a:solidFill>
                <a:latin typeface="Times"/>
                <a:ea typeface="Times"/>
                <a:cs typeface="Times"/>
                <a:sym typeface="Times"/>
              </a:defRPr>
            </a:pPr>
          </a:p>
          <a:p>
            <a:pPr algn="l" defTabSz="457200">
              <a:defRPr sz="2300">
                <a:solidFill>
                  <a:srgbClr val="454545"/>
                </a:solidFill>
                <a:latin typeface="Times"/>
                <a:ea typeface="Times"/>
                <a:cs typeface="Times"/>
                <a:sym typeface="Times"/>
              </a:defRPr>
            </a:pPr>
            <a:r>
              <a:t>Equipment: usual airway equipment and adjuncts (nasopharyngeal, oropharyngeal) and difficult airway gadgets: boogie, LMA, glidoscope, consideration for delayed/awake intubation, fiberoptic intubation if available. </a:t>
            </a:r>
            <a:endParaRPr sz="1700"/>
          </a:p>
          <a:p>
            <a:pPr algn="l" defTabSz="457200">
              <a:defRPr sz="2300">
                <a:solidFill>
                  <a:srgbClr val="454545"/>
                </a:solidFill>
                <a:latin typeface="Times"/>
                <a:ea typeface="Times"/>
                <a:cs typeface="Times"/>
                <a:sym typeface="Times"/>
              </a:defRPr>
            </a:pPr>
            <a:r>
              <a:t>Surgical airway is truly the last resort, because obesity will make it even harder.</a:t>
            </a:r>
            <a:endParaRPr sz="1700"/>
          </a:p>
          <a:p>
            <a:pPr algn="l" defTabSz="457200">
              <a:defRPr sz="1700">
                <a:solidFill>
                  <a:srgbClr val="454545"/>
                </a:solidFill>
                <a:latin typeface="Times"/>
                <a:ea typeface="Times"/>
                <a:cs typeface="Times"/>
                <a:sym typeface="Times"/>
              </a:defRPr>
            </a:pPr>
          </a:p>
          <a:p>
            <a:pPr algn="l" defTabSz="457200">
              <a:defRPr sz="2300">
                <a:solidFill>
                  <a:srgbClr val="454545"/>
                </a:solidFill>
                <a:latin typeface="Times"/>
                <a:ea typeface="Times"/>
                <a:cs typeface="Times"/>
                <a:sym typeface="Times"/>
              </a:defRPr>
            </a:pPr>
            <a:r>
              <a:t>Positioning: ramp up, extra pillow, proper trolley, ...</a:t>
            </a:r>
            <a:endParaRPr sz="1700"/>
          </a:p>
          <a:p>
            <a:pPr algn="l" defTabSz="457200">
              <a:defRPr sz="1700">
                <a:solidFill>
                  <a:srgbClr val="454545"/>
                </a:solidFill>
                <a:latin typeface="Times"/>
                <a:ea typeface="Times"/>
                <a:cs typeface="Times"/>
                <a:sym typeface="Times"/>
              </a:defRPr>
            </a:pPr>
          </a:p>
          <a:p>
            <a:pPr algn="l" defTabSz="457200">
              <a:defRPr sz="2300">
                <a:solidFill>
                  <a:srgbClr val="454545"/>
                </a:solidFill>
                <a:latin typeface="Times"/>
                <a:ea typeface="Times"/>
                <a:cs typeface="Times"/>
                <a:sym typeface="Times"/>
              </a:defRPr>
            </a:pPr>
            <a:r>
              <a:t>Notification: call for assistance: Anaesthetist/ ICU/ ? ENT</a:t>
            </a:r>
            <a:endParaRPr sz="1700"/>
          </a:p>
          <a:p>
            <a:pPr algn="l" defTabSz="457200">
              <a:defRPr sz="1700">
                <a:solidFill>
                  <a:srgbClr val="454545"/>
                </a:solidFill>
                <a:latin typeface="Times"/>
                <a:ea typeface="Times"/>
                <a:cs typeface="Times"/>
                <a:sym typeface="Times"/>
              </a:defRPr>
            </a:pPr>
          </a:p>
          <a:p>
            <a:pPr algn="l" defTabSz="457200">
              <a:defRPr sz="2300">
                <a:solidFill>
                  <a:srgbClr val="454545"/>
                </a:solidFill>
                <a:latin typeface="Times"/>
                <a:ea typeface="Times"/>
                <a:cs typeface="Times"/>
                <a:sym typeface="Times"/>
              </a:defRPr>
            </a:pPr>
            <a:r>
              <a:t>Drugs, to be drown up and ready</a:t>
            </a:r>
            <a:endParaRPr sz="1700"/>
          </a:p>
          <a:p>
            <a:pPr algn="l" defTabSz="457200">
              <a:defRPr sz="1700">
                <a:solidFill>
                  <a:srgbClr val="454545"/>
                </a:solidFill>
                <a:latin typeface="Times"/>
                <a:ea typeface="Times"/>
                <a:cs typeface="Times"/>
                <a:sym typeface="Times"/>
              </a:defRPr>
            </a:pPr>
          </a:p>
          <a:p>
            <a:pPr algn="l" defTabSz="457200">
              <a:defRPr sz="2300">
                <a:solidFill>
                  <a:srgbClr val="454545"/>
                </a:solidFill>
                <a:latin typeface="Times"/>
                <a:ea typeface="Times"/>
                <a:cs typeface="Times"/>
                <a:sym typeface="Times"/>
              </a:defRPr>
            </a:pPr>
            <a:r>
              <a:t>Assure the rest of department is well looked after, which may indicate allocating another doctor to manage the floor</a:t>
            </a:r>
            <a:endParaRPr sz="1700"/>
          </a:p>
          <a:p>
            <a:pPr algn="l" defTabSz="457200">
              <a:defRPr sz="1700">
                <a:solidFill>
                  <a:srgbClr val="454545"/>
                </a:solidFill>
                <a:latin typeface="Times"/>
                <a:ea typeface="Times"/>
                <a:cs typeface="Times"/>
                <a:sym typeface="Times"/>
              </a:defRPr>
            </a:pPr>
          </a:p>
          <a:p>
            <a:pPr algn="l" defTabSz="457200">
              <a:defRPr sz="2300">
                <a:solidFill>
                  <a:srgbClr val="454545"/>
                </a:solidFill>
                <a:latin typeface="Times"/>
                <a:ea typeface="Times"/>
                <a:cs typeface="Times"/>
                <a:sym typeface="Times"/>
              </a:defRPr>
            </a:pPr>
            <a:endParaRPr sz="1700"/>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nvSpPr>
        <p:spPr>
          <a:xfrm>
            <a:off x="378234" y="527050"/>
            <a:ext cx="12248332" cy="223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2300">
                <a:solidFill>
                  <a:srgbClr val="454545"/>
                </a:solidFill>
                <a:latin typeface="Times"/>
                <a:ea typeface="Times"/>
                <a:cs typeface="Times"/>
                <a:sym typeface="Times"/>
              </a:defRPr>
            </a:pPr>
            <a:r>
              <a:t>C) a few minutes later, ambulance brings  a 130 kg man (BMI=40), write down three of your preferred medications for induction of anaesthesia. State the dose you would use for each choice (assume normal BP and HR)  </a:t>
            </a:r>
          </a:p>
          <a:p>
            <a:pPr algn="l" defTabSz="457200">
              <a:defRPr sz="2300">
                <a:solidFill>
                  <a:srgbClr val="454545"/>
                </a:solidFill>
                <a:latin typeface="Times"/>
                <a:ea typeface="Times"/>
                <a:cs typeface="Times"/>
                <a:sym typeface="Times"/>
              </a:defRPr>
            </a:pPr>
          </a:p>
          <a:p>
            <a:pPr algn="l" defTabSz="457200">
              <a:defRPr sz="2300">
                <a:solidFill>
                  <a:srgbClr val="454545"/>
                </a:solidFill>
                <a:latin typeface="Times"/>
                <a:ea typeface="Times"/>
                <a:cs typeface="Times"/>
                <a:sym typeface="Times"/>
              </a:defRPr>
            </a:pPr>
            <a:r>
              <a:t>dosing recommendations for drugs commonly used for induction of anaesthesia:</a:t>
            </a:r>
          </a:p>
        </p:txBody>
      </p:sp>
      <p:graphicFrame>
        <p:nvGraphicFramePr>
          <p:cNvPr id="129" name="Table 129"/>
          <p:cNvGraphicFramePr/>
          <p:nvPr/>
        </p:nvGraphicFramePr>
        <p:xfrm>
          <a:off x="1903065" y="3302000"/>
          <a:ext cx="9211370" cy="5532190"/>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4599335"/>
                <a:gridCol w="4599335"/>
              </a:tblGrid>
              <a:tr h="1379872">
                <a:tc>
                  <a:txBody>
                    <a:bodyPr/>
                    <a:lstStyle/>
                    <a:p>
                      <a:pPr defTabSz="457200">
                        <a:defRPr>
                          <a:solidFill>
                            <a:srgbClr val="000000"/>
                          </a:solidFill>
                        </a:defRPr>
                      </a:pPr>
                      <a:r>
                        <a:rPr sz="3200">
                          <a:solidFill>
                            <a:srgbClr val="FFFFFF"/>
                          </a:solidFill>
                        </a:rPr>
                        <a:t>drug</a:t>
                      </a:r>
                    </a:p>
                  </a:txBody>
                  <a:tcPr marL="50800" marR="50800" marT="50800" marB="50800" anchor="ctr" anchorCtr="0" horzOverflow="overflow">
                    <a:blipFill rotWithShape="1">
                      <a:blip r:embed="rId2"/>
                      <a:srcRect l="0" t="0" r="0" b="0"/>
                      <a:tile tx="0" ty="0" sx="100000" sy="100000" flip="none" algn="tl"/>
                    </a:blipFill>
                  </a:tcPr>
                </a:tc>
                <a:tc>
                  <a:txBody>
                    <a:bodyPr/>
                    <a:lstStyle/>
                    <a:p>
                      <a:pPr defTabSz="457200">
                        <a:defRPr>
                          <a:solidFill>
                            <a:srgbClr val="000000"/>
                          </a:solidFill>
                        </a:defRPr>
                      </a:pPr>
                      <a:r>
                        <a:rPr sz="3200">
                          <a:solidFill>
                            <a:srgbClr val="FFFFFF"/>
                          </a:solidFill>
                        </a:rPr>
                        <a:t>loading dose</a:t>
                      </a:r>
                    </a:p>
                  </a:txBody>
                  <a:tcPr marL="50800" marR="50800" marT="50800" marB="50800" anchor="ctr" anchorCtr="0" horzOverflow="overflow">
                    <a:blipFill rotWithShape="1">
                      <a:blip r:embed="rId2"/>
                      <a:srcRect l="0" t="0" r="0" b="0"/>
                      <a:tile tx="0" ty="0" sx="100000" sy="100000" flip="none" algn="tl"/>
                    </a:blipFill>
                  </a:tcPr>
                </a:tc>
              </a:tr>
              <a:tr h="1379872">
                <a:tc>
                  <a:txBody>
                    <a:bodyPr/>
                    <a:lstStyle/>
                    <a:p>
                      <a:pPr defTabSz="457200">
                        <a:defRPr>
                          <a:solidFill>
                            <a:srgbClr val="000000"/>
                          </a:solidFill>
                        </a:defRPr>
                      </a:pPr>
                      <a:r>
                        <a:rPr sz="3200">
                          <a:solidFill>
                            <a:srgbClr val="FFFFFF"/>
                          </a:solidFill>
                        </a:rPr>
                        <a:t>Propofol</a:t>
                      </a:r>
                    </a:p>
                  </a:txBody>
                  <a:tcPr marL="50800" marR="50800" marT="50800" marB="50800" anchor="ctr" anchorCtr="0" horzOverflow="overflow">
                    <a:blipFill rotWithShape="1">
                      <a:blip r:embed="rId3"/>
                      <a:srcRect l="0" t="0" r="0" b="0"/>
                      <a:tile tx="0" ty="0" sx="100000" sy="100000" flip="none" algn="tl"/>
                    </a:blipFill>
                  </a:tcPr>
                </a:tc>
                <a:tc>
                  <a:txBody>
                    <a:bodyPr/>
                    <a:lstStyle/>
                    <a:p>
                      <a:pPr defTabSz="457200">
                        <a:defRPr>
                          <a:solidFill>
                            <a:srgbClr val="000000"/>
                          </a:solidFill>
                        </a:defRPr>
                      </a:pPr>
                      <a:r>
                        <a:rPr sz="3200">
                          <a:solidFill>
                            <a:srgbClr val="5A5950"/>
                          </a:solidFill>
                        </a:rPr>
                        <a:t>1-2 mg/kg IBW</a:t>
                      </a:r>
                    </a:p>
                  </a:txBody>
                  <a:tcPr marL="50800" marR="50800" marT="50800" marB="50800" anchor="ctr" anchorCtr="0" horzOverflow="overflow"/>
                </a:tc>
              </a:tr>
              <a:tr h="1379872">
                <a:tc>
                  <a:txBody>
                    <a:bodyPr/>
                    <a:lstStyle/>
                    <a:p>
                      <a:pPr defTabSz="457200">
                        <a:defRPr>
                          <a:solidFill>
                            <a:srgbClr val="000000"/>
                          </a:solidFill>
                        </a:defRPr>
                      </a:pPr>
                      <a:r>
                        <a:rPr sz="3200">
                          <a:solidFill>
                            <a:srgbClr val="FFFFFF"/>
                          </a:solidFill>
                        </a:rPr>
                        <a:t>Ketamine</a:t>
                      </a:r>
                    </a:p>
                  </a:txBody>
                  <a:tcPr marL="50800" marR="50800" marT="50800" marB="50800" anchor="ctr" anchorCtr="0" horzOverflow="overflow">
                    <a:blipFill rotWithShape="1">
                      <a:blip r:embed="rId3"/>
                      <a:srcRect l="0" t="0" r="0" b="0"/>
                      <a:tile tx="0" ty="0" sx="100000" sy="100000" flip="none" algn="tl"/>
                    </a:blipFill>
                  </a:tcPr>
                </a:tc>
                <a:tc>
                  <a:txBody>
                    <a:bodyPr/>
                    <a:lstStyle/>
                    <a:p>
                      <a:pPr defTabSz="457200">
                        <a:defRPr>
                          <a:solidFill>
                            <a:srgbClr val="000000"/>
                          </a:solidFill>
                        </a:defRPr>
                      </a:pPr>
                      <a:r>
                        <a:rPr sz="3200">
                          <a:solidFill>
                            <a:srgbClr val="5A5950"/>
                          </a:solidFill>
                        </a:rPr>
                        <a:t>1-2 mg/kg IBW</a:t>
                      </a:r>
                    </a:p>
                  </a:txBody>
                  <a:tcPr marL="50800" marR="50800" marT="50800" marB="50800" anchor="ctr" anchorCtr="0" horzOverflow="overflow"/>
                </a:tc>
              </a:tr>
              <a:tr h="1379872">
                <a:tc>
                  <a:txBody>
                    <a:bodyPr/>
                    <a:lstStyle/>
                    <a:p>
                      <a:pPr defTabSz="457200">
                        <a:defRPr>
                          <a:solidFill>
                            <a:srgbClr val="000000"/>
                          </a:solidFill>
                        </a:defRPr>
                      </a:pPr>
                      <a:r>
                        <a:rPr sz="3200">
                          <a:solidFill>
                            <a:srgbClr val="FFFFFF"/>
                          </a:solidFill>
                        </a:rPr>
                        <a:t>Thiopental</a:t>
                      </a:r>
                    </a:p>
                  </a:txBody>
                  <a:tcPr marL="50800" marR="50800" marT="50800" marB="50800" anchor="ctr" anchorCtr="0" horzOverflow="overflow">
                    <a:blipFill rotWithShape="1">
                      <a:blip r:embed="rId3"/>
                      <a:srcRect l="0" t="0" r="0" b="0"/>
                      <a:tile tx="0" ty="0" sx="100000" sy="100000" flip="none" algn="tl"/>
                    </a:blipFill>
                  </a:tcPr>
                </a:tc>
                <a:tc>
                  <a:txBody>
                    <a:bodyPr/>
                    <a:lstStyle/>
                    <a:p>
                      <a:pPr defTabSz="457200">
                        <a:defRPr>
                          <a:solidFill>
                            <a:srgbClr val="000000"/>
                          </a:solidFill>
                        </a:defRPr>
                      </a:pPr>
                      <a:r>
                        <a:rPr sz="3200">
                          <a:solidFill>
                            <a:srgbClr val="5A5950"/>
                          </a:solidFill>
                        </a:rPr>
                        <a:t>3-6 mg/kg IBW</a:t>
                      </a:r>
                    </a:p>
                  </a:txBody>
                  <a:tcPr marL="50800" marR="50800" marT="50800" marB="50800" anchor="ctr" anchorCtr="0" horzOverflow="overflow"/>
                </a:tc>
              </a:tr>
            </a:tbl>
          </a:graphicData>
        </a:graphic>
      </p:graphicFrame>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nvSpPr>
        <p:spPr>
          <a:xfrm>
            <a:off x="-25400" y="1885949"/>
            <a:ext cx="13055601" cy="556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note:</a:t>
            </a:r>
            <a:br/>
            <a:r>
              <a:t>many of the candidates listed the drugs used for airway management (RSI), including pre-treatment (e.g. Fentanyl) and neuromuscular agents (e.g. Succinylcholine), while the question is specifically asking the inducting agent.</a:t>
            </a:r>
          </a:p>
          <a:p>
            <a:pPr/>
          </a:p>
          <a:p>
            <a:pPr/>
            <a:r>
              <a:t>the other point to remember was the dose, except for Fentanyl and Succinylcholine which are dosed  based on TBW, almost all other drugs commonly used in airway management are dosed  based on IBW </a:t>
            </a:r>
          </a:p>
        </p:txBody>
      </p:sp>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LeatherBook">
  <a:themeElements>
    <a:clrScheme name="LeatherBook">
      <a:dk1>
        <a:srgbClr val="6C6963"/>
      </a:dk1>
      <a:lt1>
        <a:srgbClr val="092C6C"/>
      </a:lt1>
      <a:dk2>
        <a:srgbClr val="4D5459"/>
      </a:dk2>
      <a:lt2>
        <a:srgbClr val="D8DBDF"/>
      </a:lt2>
      <a:accent1>
        <a:srgbClr val="5B7376"/>
      </a:accent1>
      <a:accent2>
        <a:srgbClr val="9B9E5B"/>
      </a:accent2>
      <a:accent3>
        <a:srgbClr val="CC943D"/>
      </a:accent3>
      <a:accent4>
        <a:srgbClr val="A55A01"/>
      </a:accent4>
      <a:accent5>
        <a:srgbClr val="9D3320"/>
      </a:accent5>
      <a:accent6>
        <a:srgbClr val="83525A"/>
      </a:accent6>
      <a:hlink>
        <a:srgbClr val="0000FF"/>
      </a:hlink>
      <a:folHlink>
        <a:srgbClr val="FF00FF"/>
      </a:folHlink>
    </a:clrScheme>
    <a:fontScheme name="LeatherBook">
      <a:majorFont>
        <a:latin typeface="Baskerville"/>
        <a:ea typeface="Baskerville"/>
        <a:cs typeface="Baskerville"/>
      </a:majorFont>
      <a:minorFont>
        <a:latin typeface="Baskerville"/>
        <a:ea typeface="Baskerville"/>
        <a:cs typeface="Baskerville"/>
      </a:minorFont>
    </a:fontScheme>
    <a:fmtScheme name="Leather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6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2EBDB"/>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49E92"/>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LeatherBook">
  <a:themeElements>
    <a:clrScheme name="LeatherBook">
      <a:dk1>
        <a:srgbClr val="000000"/>
      </a:dk1>
      <a:lt1>
        <a:srgbClr val="FFFFFF"/>
      </a:lt1>
      <a:dk2>
        <a:srgbClr val="4D5459"/>
      </a:dk2>
      <a:lt2>
        <a:srgbClr val="D8DBDF"/>
      </a:lt2>
      <a:accent1>
        <a:srgbClr val="5B7376"/>
      </a:accent1>
      <a:accent2>
        <a:srgbClr val="9B9E5B"/>
      </a:accent2>
      <a:accent3>
        <a:srgbClr val="CC943D"/>
      </a:accent3>
      <a:accent4>
        <a:srgbClr val="A55A01"/>
      </a:accent4>
      <a:accent5>
        <a:srgbClr val="9D3320"/>
      </a:accent5>
      <a:accent6>
        <a:srgbClr val="83525A"/>
      </a:accent6>
      <a:hlink>
        <a:srgbClr val="0000FF"/>
      </a:hlink>
      <a:folHlink>
        <a:srgbClr val="FF00FF"/>
      </a:folHlink>
    </a:clrScheme>
    <a:fontScheme name="LeatherBook">
      <a:majorFont>
        <a:latin typeface="Baskerville"/>
        <a:ea typeface="Baskerville"/>
        <a:cs typeface="Baskerville"/>
      </a:majorFont>
      <a:minorFont>
        <a:latin typeface="Baskerville"/>
        <a:ea typeface="Baskerville"/>
        <a:cs typeface="Baskerville"/>
      </a:minorFont>
    </a:fontScheme>
    <a:fmtScheme name="Leather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6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2EBDB"/>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49E92"/>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