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e Bloggs"/>
          <p:cNvSpPr txBox="1"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800"/>
            </a:lvl1pPr>
          </a:lstStyle>
          <a:p>
            <a:pPr/>
            <a:r>
              <a:t>–Joe Bloggs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851457" y="-14228"/>
            <a:ext cx="15004983" cy="998769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960603" y="884196"/>
            <a:ext cx="9166170" cy="6101232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273800" y="1206500"/>
            <a:ext cx="5888774" cy="72771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0" algn="ctr">
              <a:spcBef>
                <a:spcPts val="0"/>
              </a:spcBef>
              <a:buSzTx/>
              <a:buNone/>
              <a:defRPr sz="4000"/>
            </a:lvl2pPr>
            <a:lvl3pPr marL="0" indent="0" algn="ctr">
              <a:spcBef>
                <a:spcPts val="0"/>
              </a:spcBef>
              <a:buSzTx/>
              <a:buNone/>
              <a:defRPr sz="4000"/>
            </a:lvl3pPr>
            <a:lvl4pPr marL="0" indent="0" algn="ctr">
              <a:spcBef>
                <a:spcPts val="0"/>
              </a:spcBef>
              <a:buSzTx/>
              <a:buNone/>
              <a:defRPr sz="4000"/>
            </a:lvl4pPr>
            <a:lvl5pPr marL="0" indent="0" algn="ctr">
              <a:spcBef>
                <a:spcPts val="0"/>
              </a:spcBef>
              <a:buSzTx/>
              <a:buNone/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7412382" y="2933700"/>
            <a:ext cx="4324471" cy="5343996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3 -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idx="13"/>
          </p:nvPr>
        </p:nvSpPr>
        <p:spPr>
          <a:xfrm>
            <a:off x="711200" y="673100"/>
            <a:ext cx="6680111" cy="82550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645400" y="652434"/>
            <a:ext cx="4572000" cy="3046422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7645400" y="3225800"/>
            <a:ext cx="4572000" cy="6858000"/>
          </a:xfrm>
          <a:prstGeom prst="rect">
            <a:avLst/>
          </a:prstGeom>
          <a:ln w="9525">
            <a:round/>
          </a:ln>
          <a:effectLst>
            <a:outerShdw sx="100000" sy="100000" kx="0" ky="0" algn="b" rotWithShape="0" blurRad="63500" dist="38100" dir="540000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02692" y="9131299"/>
            <a:ext cx="386716" cy="4318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767367"/>
          </a:solidFill>
          <a:effectLst>
            <a:outerShdw sx="100000" sy="100000" kx="0" ky="0" algn="b" rotWithShape="0" blurRad="63500" dist="12700" dir="540000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0" spc="0" strike="noStrike" sz="3600" u="none"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image" Target="../media/image37.png"/><Relationship Id="rId38" Type="http://schemas.openxmlformats.org/officeDocument/2006/relationships/image" Target="../media/image38.png"/><Relationship Id="rId39" Type="http://schemas.openxmlformats.org/officeDocument/2006/relationships/image" Target="../media/image39.png"/><Relationship Id="rId40" Type="http://schemas.openxmlformats.org/officeDocument/2006/relationships/image" Target="../media/image40.png"/><Relationship Id="rId41" Type="http://schemas.openxmlformats.org/officeDocument/2006/relationships/image" Target="../media/image41.png"/><Relationship Id="rId42" Type="http://schemas.openxmlformats.org/officeDocument/2006/relationships/image" Target="../media/image42.png"/><Relationship Id="rId43" Type="http://schemas.openxmlformats.org/officeDocument/2006/relationships/image" Target="../media/image43.png"/><Relationship Id="rId44" Type="http://schemas.openxmlformats.org/officeDocument/2006/relationships/image" Target="../media/image44.png"/><Relationship Id="rId45" Type="http://schemas.openxmlformats.org/officeDocument/2006/relationships/image" Target="../media/image45.png"/><Relationship Id="rId46" Type="http://schemas.openxmlformats.org/officeDocument/2006/relationships/image" Target="../media/image46.png"/><Relationship Id="rId47" Type="http://schemas.openxmlformats.org/officeDocument/2006/relationships/image" Target="../media/image47.png"/><Relationship Id="rId48" Type="http://schemas.openxmlformats.org/officeDocument/2006/relationships/image" Target="../media/image48.png"/><Relationship Id="rId49" Type="http://schemas.openxmlformats.org/officeDocument/2006/relationships/image" Target="../media/image49.png"/><Relationship Id="rId50" Type="http://schemas.openxmlformats.org/officeDocument/2006/relationships/image" Target="../media/image50.png"/><Relationship Id="rId51" Type="http://schemas.openxmlformats.org/officeDocument/2006/relationships/image" Target="../media/image51.png"/><Relationship Id="rId52" Type="http://schemas.openxmlformats.org/officeDocument/2006/relationships/image" Target="../media/image52.png"/><Relationship Id="rId53" Type="http://schemas.openxmlformats.org/officeDocument/2006/relationships/image" Target="../media/image53.png"/><Relationship Id="rId54" Type="http://schemas.openxmlformats.org/officeDocument/2006/relationships/image" Target="../media/image54.png"/><Relationship Id="rId55" Type="http://schemas.openxmlformats.org/officeDocument/2006/relationships/image" Target="../media/image55.png"/><Relationship Id="rId56" Type="http://schemas.openxmlformats.org/officeDocument/2006/relationships/image" Target="../media/image56.png"/><Relationship Id="rId57" Type="http://schemas.openxmlformats.org/officeDocument/2006/relationships/image" Target="../media/image57.png"/><Relationship Id="rId58" Type="http://schemas.openxmlformats.org/officeDocument/2006/relationships/image" Target="../media/image58.png"/><Relationship Id="rId59" Type="http://schemas.openxmlformats.org/officeDocument/2006/relationships/image" Target="../media/image59.png"/><Relationship Id="rId60" Type="http://schemas.openxmlformats.org/officeDocument/2006/relationships/image" Target="../media/image60.png"/><Relationship Id="rId61" Type="http://schemas.openxmlformats.org/officeDocument/2006/relationships/image" Target="../media/image61.png"/><Relationship Id="rId62" Type="http://schemas.openxmlformats.org/officeDocument/2006/relationships/image" Target="../media/image62.png"/><Relationship Id="rId63" Type="http://schemas.openxmlformats.org/officeDocument/2006/relationships/image" Target="../media/image63.png"/><Relationship Id="rId64" Type="http://schemas.openxmlformats.org/officeDocument/2006/relationships/image" Target="../media/image64.png"/><Relationship Id="rId65" Type="http://schemas.openxmlformats.org/officeDocument/2006/relationships/image" Target="../media/image65.png"/><Relationship Id="rId66" Type="http://schemas.openxmlformats.org/officeDocument/2006/relationships/image" Target="../media/image66.png"/><Relationship Id="rId67" Type="http://schemas.openxmlformats.org/officeDocument/2006/relationships/image" Target="../media/image67.png"/><Relationship Id="rId68" Type="http://schemas.openxmlformats.org/officeDocument/2006/relationships/image" Target="../media/image68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81.png"/><Relationship Id="rId16" Type="http://schemas.openxmlformats.org/officeDocument/2006/relationships/image" Target="../media/image82.png"/><Relationship Id="rId17" Type="http://schemas.openxmlformats.org/officeDocument/2006/relationships/image" Target="../media/image83.png"/><Relationship Id="rId18" Type="http://schemas.openxmlformats.org/officeDocument/2006/relationships/image" Target="../media/image84.png"/><Relationship Id="rId19" Type="http://schemas.openxmlformats.org/officeDocument/2006/relationships/image" Target="../media/image85.png"/><Relationship Id="rId20" Type="http://schemas.openxmlformats.org/officeDocument/2006/relationships/image" Target="../media/image86.png"/><Relationship Id="rId21" Type="http://schemas.openxmlformats.org/officeDocument/2006/relationships/image" Target="../media/image87.png"/><Relationship Id="rId22" Type="http://schemas.openxmlformats.org/officeDocument/2006/relationships/image" Target="../media/image88.png"/><Relationship Id="rId23" Type="http://schemas.openxmlformats.org/officeDocument/2006/relationships/image" Target="../media/image89.png"/><Relationship Id="rId24" Type="http://schemas.openxmlformats.org/officeDocument/2006/relationships/image" Target="../media/image90.png"/><Relationship Id="rId25" Type="http://schemas.openxmlformats.org/officeDocument/2006/relationships/image" Target="../media/image91.png"/><Relationship Id="rId26" Type="http://schemas.openxmlformats.org/officeDocument/2006/relationships/image" Target="../media/image92.png"/><Relationship Id="rId27" Type="http://schemas.openxmlformats.org/officeDocument/2006/relationships/image" Target="../media/image93.png"/><Relationship Id="rId28" Type="http://schemas.openxmlformats.org/officeDocument/2006/relationships/image" Target="../media/image94.png"/><Relationship Id="rId29" Type="http://schemas.openxmlformats.org/officeDocument/2006/relationships/image" Target="../media/image95.png"/><Relationship Id="rId30" Type="http://schemas.openxmlformats.org/officeDocument/2006/relationships/image" Target="../media/image96.png"/><Relationship Id="rId31" Type="http://schemas.openxmlformats.org/officeDocument/2006/relationships/image" Target="../media/image97.png"/><Relationship Id="rId32" Type="http://schemas.openxmlformats.org/officeDocument/2006/relationships/image" Target="../media/image98.png"/><Relationship Id="rId33" Type="http://schemas.openxmlformats.org/officeDocument/2006/relationships/image" Target="../media/image99.png"/><Relationship Id="rId34" Type="http://schemas.openxmlformats.org/officeDocument/2006/relationships/image" Target="../media/image100.png"/><Relationship Id="rId35" Type="http://schemas.openxmlformats.org/officeDocument/2006/relationships/image" Target="../media/image101.png"/><Relationship Id="rId36" Type="http://schemas.openxmlformats.org/officeDocument/2006/relationships/image" Target="../media/image102.png"/><Relationship Id="rId37" Type="http://schemas.openxmlformats.org/officeDocument/2006/relationships/image" Target="../media/image103.png"/><Relationship Id="rId38" Type="http://schemas.openxmlformats.org/officeDocument/2006/relationships/image" Target="../media/image104.png"/><Relationship Id="rId39" Type="http://schemas.openxmlformats.org/officeDocument/2006/relationships/image" Target="../media/image105.png"/><Relationship Id="rId40" Type="http://schemas.openxmlformats.org/officeDocument/2006/relationships/image" Target="../media/image106.png"/><Relationship Id="rId41" Type="http://schemas.openxmlformats.org/officeDocument/2006/relationships/image" Target="../media/image107.png"/><Relationship Id="rId42" Type="http://schemas.openxmlformats.org/officeDocument/2006/relationships/image" Target="../media/image108.png"/><Relationship Id="rId43" Type="http://schemas.openxmlformats.org/officeDocument/2006/relationships/image" Target="../media/image109.png"/><Relationship Id="rId44" Type="http://schemas.openxmlformats.org/officeDocument/2006/relationships/image" Target="../media/image110.png"/><Relationship Id="rId45" Type="http://schemas.openxmlformats.org/officeDocument/2006/relationships/image" Target="../media/image111.png"/><Relationship Id="rId46" Type="http://schemas.openxmlformats.org/officeDocument/2006/relationships/image" Target="../media/image112.png"/><Relationship Id="rId47" Type="http://schemas.openxmlformats.org/officeDocument/2006/relationships/image" Target="../media/image113.png"/><Relationship Id="rId48" Type="http://schemas.openxmlformats.org/officeDocument/2006/relationships/image" Target="../media/image114.png"/><Relationship Id="rId49" Type="http://schemas.openxmlformats.org/officeDocument/2006/relationships/image" Target="../media/image115.png"/><Relationship Id="rId50" Type="http://schemas.openxmlformats.org/officeDocument/2006/relationships/image" Target="../media/image116.png"/><Relationship Id="rId51" Type="http://schemas.openxmlformats.org/officeDocument/2006/relationships/image" Target="../media/image117.png"/><Relationship Id="rId52" Type="http://schemas.openxmlformats.org/officeDocument/2006/relationships/image" Target="../media/image118.png"/><Relationship Id="rId53" Type="http://schemas.openxmlformats.org/officeDocument/2006/relationships/image" Target="../media/image119.png"/><Relationship Id="rId54" Type="http://schemas.openxmlformats.org/officeDocument/2006/relationships/image" Target="../media/image120.png"/><Relationship Id="rId55" Type="http://schemas.openxmlformats.org/officeDocument/2006/relationships/image" Target="../media/image121.png"/><Relationship Id="rId56" Type="http://schemas.openxmlformats.org/officeDocument/2006/relationships/image" Target="../media/image122.png"/><Relationship Id="rId57" Type="http://schemas.openxmlformats.org/officeDocument/2006/relationships/image" Target="../media/image123.png"/><Relationship Id="rId58" Type="http://schemas.openxmlformats.org/officeDocument/2006/relationships/image" Target="../media/image124.png"/><Relationship Id="rId59" Type="http://schemas.openxmlformats.org/officeDocument/2006/relationships/image" Target="../media/image125.png"/><Relationship Id="rId60" Type="http://schemas.openxmlformats.org/officeDocument/2006/relationships/image" Target="../media/image126.png"/><Relationship Id="rId61" Type="http://schemas.openxmlformats.org/officeDocument/2006/relationships/image" Target="../media/image127.png"/><Relationship Id="rId62" Type="http://schemas.openxmlformats.org/officeDocument/2006/relationships/image" Target="../media/image128.png"/><Relationship Id="rId63" Type="http://schemas.openxmlformats.org/officeDocument/2006/relationships/image" Target="../media/image129.png"/><Relationship Id="rId64" Type="http://schemas.openxmlformats.org/officeDocument/2006/relationships/image" Target="../media/image130.png"/><Relationship Id="rId65" Type="http://schemas.openxmlformats.org/officeDocument/2006/relationships/image" Target="../media/image131.png"/><Relationship Id="rId66" Type="http://schemas.openxmlformats.org/officeDocument/2006/relationships/image" Target="../media/image132.png"/><Relationship Id="rId67" Type="http://schemas.openxmlformats.org/officeDocument/2006/relationships/image" Target="../media/image133.png"/><Relationship Id="rId68" Type="http://schemas.openxmlformats.org/officeDocument/2006/relationships/image" Target="../media/image134.png"/><Relationship Id="rId69" Type="http://schemas.openxmlformats.org/officeDocument/2006/relationships/image" Target="../media/image135.png"/><Relationship Id="rId70" Type="http://schemas.openxmlformats.org/officeDocument/2006/relationships/image" Target="../media/image136.png"/><Relationship Id="rId71" Type="http://schemas.openxmlformats.org/officeDocument/2006/relationships/image" Target="../media/image137.png"/><Relationship Id="rId72" Type="http://schemas.openxmlformats.org/officeDocument/2006/relationships/image" Target="../media/image138.png"/><Relationship Id="rId73" Type="http://schemas.openxmlformats.org/officeDocument/2006/relationships/image" Target="../media/image139.png"/><Relationship Id="rId74" Type="http://schemas.openxmlformats.org/officeDocument/2006/relationships/image" Target="../media/image140.png"/><Relationship Id="rId75" Type="http://schemas.openxmlformats.org/officeDocument/2006/relationships/image" Target="../media/image141.png"/><Relationship Id="rId76" Type="http://schemas.openxmlformats.org/officeDocument/2006/relationships/image" Target="../media/image142.png"/><Relationship Id="rId77" Type="http://schemas.openxmlformats.org/officeDocument/2006/relationships/image" Target="../media/image143.png"/><Relationship Id="rId78" Type="http://schemas.openxmlformats.org/officeDocument/2006/relationships/image" Target="../media/image144.png"/><Relationship Id="rId79" Type="http://schemas.openxmlformats.org/officeDocument/2006/relationships/image" Target="../media/image145.png"/><Relationship Id="rId80" Type="http://schemas.openxmlformats.org/officeDocument/2006/relationships/image" Target="../media/image146.png"/><Relationship Id="rId81" Type="http://schemas.openxmlformats.org/officeDocument/2006/relationships/image" Target="../media/image147.png"/><Relationship Id="rId82" Type="http://schemas.openxmlformats.org/officeDocument/2006/relationships/image" Target="../media/image148.png"/><Relationship Id="rId83" Type="http://schemas.openxmlformats.org/officeDocument/2006/relationships/image" Target="../media/image149.png"/><Relationship Id="rId84" Type="http://schemas.openxmlformats.org/officeDocument/2006/relationships/image" Target="../media/image150.png"/><Relationship Id="rId85" Type="http://schemas.openxmlformats.org/officeDocument/2006/relationships/image" Target="../media/image151.png"/><Relationship Id="rId86" Type="http://schemas.openxmlformats.org/officeDocument/2006/relationships/image" Target="../media/image152.png"/><Relationship Id="rId87" Type="http://schemas.openxmlformats.org/officeDocument/2006/relationships/image" Target="../media/image153.png"/><Relationship Id="rId88" Type="http://schemas.openxmlformats.org/officeDocument/2006/relationships/image" Target="../media/image154.png"/><Relationship Id="rId89" Type="http://schemas.openxmlformats.org/officeDocument/2006/relationships/image" Target="../media/image155.png"/><Relationship Id="rId90" Type="http://schemas.openxmlformats.org/officeDocument/2006/relationships/image" Target="../media/image156.png"/><Relationship Id="rId91" Type="http://schemas.openxmlformats.org/officeDocument/2006/relationships/image" Target="../media/image157.png"/><Relationship Id="rId92" Type="http://schemas.openxmlformats.org/officeDocument/2006/relationships/image" Target="../media/image158.png"/><Relationship Id="rId93" Type="http://schemas.openxmlformats.org/officeDocument/2006/relationships/image" Target="../media/image159.png"/><Relationship Id="rId94" Type="http://schemas.openxmlformats.org/officeDocument/2006/relationships/image" Target="../media/image160.png"/><Relationship Id="rId95" Type="http://schemas.openxmlformats.org/officeDocument/2006/relationships/image" Target="../media/image161.png"/><Relationship Id="rId96" Type="http://schemas.openxmlformats.org/officeDocument/2006/relationships/image" Target="../media/image162.png"/><Relationship Id="rId97" Type="http://schemas.openxmlformats.org/officeDocument/2006/relationships/image" Target="../media/image163.png"/><Relationship Id="rId98" Type="http://schemas.openxmlformats.org/officeDocument/2006/relationships/image" Target="../media/image164.png"/><Relationship Id="rId99" Type="http://schemas.openxmlformats.org/officeDocument/2006/relationships/image" Target="../media/image165.png"/><Relationship Id="rId100" Type="http://schemas.openxmlformats.org/officeDocument/2006/relationships/image" Target="../media/image166.png"/><Relationship Id="rId101" Type="http://schemas.openxmlformats.org/officeDocument/2006/relationships/image" Target="../media/image167.png"/><Relationship Id="rId102" Type="http://schemas.openxmlformats.org/officeDocument/2006/relationships/image" Target="../media/image168.png"/><Relationship Id="rId103" Type="http://schemas.openxmlformats.org/officeDocument/2006/relationships/image" Target="../media/image169.png"/><Relationship Id="rId104" Type="http://schemas.openxmlformats.org/officeDocument/2006/relationships/image" Target="../media/image170.png"/><Relationship Id="rId105" Type="http://schemas.openxmlformats.org/officeDocument/2006/relationships/image" Target="../media/image171.png"/><Relationship Id="rId106" Type="http://schemas.openxmlformats.org/officeDocument/2006/relationships/image" Target="../media/image172.png"/><Relationship Id="rId107" Type="http://schemas.openxmlformats.org/officeDocument/2006/relationships/image" Target="../media/image173.png"/><Relationship Id="rId108" Type="http://schemas.openxmlformats.org/officeDocument/2006/relationships/image" Target="../media/image174.png"/><Relationship Id="rId109" Type="http://schemas.openxmlformats.org/officeDocument/2006/relationships/image" Target="../media/image175.png"/><Relationship Id="rId110" Type="http://schemas.openxmlformats.org/officeDocument/2006/relationships/image" Target="../media/image176.png"/><Relationship Id="rId111" Type="http://schemas.openxmlformats.org/officeDocument/2006/relationships/image" Target="../media/image177.png"/><Relationship Id="rId112" Type="http://schemas.openxmlformats.org/officeDocument/2006/relationships/image" Target="../media/image178.png"/><Relationship Id="rId113" Type="http://schemas.openxmlformats.org/officeDocument/2006/relationships/image" Target="../media/image179.png"/><Relationship Id="rId114" Type="http://schemas.openxmlformats.org/officeDocument/2006/relationships/image" Target="../media/image180.png"/><Relationship Id="rId115" Type="http://schemas.openxmlformats.org/officeDocument/2006/relationships/image" Target="../media/image181.png"/><Relationship Id="rId116" Type="http://schemas.openxmlformats.org/officeDocument/2006/relationships/image" Target="../media/image182.png"/><Relationship Id="rId117" Type="http://schemas.openxmlformats.org/officeDocument/2006/relationships/image" Target="../media/image183.png"/><Relationship Id="rId118" Type="http://schemas.openxmlformats.org/officeDocument/2006/relationships/image" Target="../media/image184.png"/><Relationship Id="rId119" Type="http://schemas.openxmlformats.org/officeDocument/2006/relationships/image" Target="../media/image185.png"/><Relationship Id="rId120" Type="http://schemas.openxmlformats.org/officeDocument/2006/relationships/image" Target="../media/image186.png"/><Relationship Id="rId121" Type="http://schemas.openxmlformats.org/officeDocument/2006/relationships/image" Target="../media/image187.png"/><Relationship Id="rId122" Type="http://schemas.openxmlformats.org/officeDocument/2006/relationships/image" Target="../media/image188.png"/><Relationship Id="rId123" Type="http://schemas.openxmlformats.org/officeDocument/2006/relationships/image" Target="../media/image189.png"/><Relationship Id="rId124" Type="http://schemas.openxmlformats.org/officeDocument/2006/relationships/image" Target="../media/image190.png"/><Relationship Id="rId125" Type="http://schemas.openxmlformats.org/officeDocument/2006/relationships/image" Target="../media/image191.png"/><Relationship Id="rId126" Type="http://schemas.openxmlformats.org/officeDocument/2006/relationships/image" Target="../media/image192.png"/><Relationship Id="rId127" Type="http://schemas.openxmlformats.org/officeDocument/2006/relationships/image" Target="../media/image193.png"/><Relationship Id="rId128" Type="http://schemas.openxmlformats.org/officeDocument/2006/relationships/image" Target="../media/image194.png"/><Relationship Id="rId129" Type="http://schemas.openxmlformats.org/officeDocument/2006/relationships/image" Target="../media/image195.png"/><Relationship Id="rId130" Type="http://schemas.openxmlformats.org/officeDocument/2006/relationships/image" Target="../media/image196.png"/><Relationship Id="rId131" Type="http://schemas.openxmlformats.org/officeDocument/2006/relationships/image" Target="../media/image197.png"/><Relationship Id="rId132" Type="http://schemas.openxmlformats.org/officeDocument/2006/relationships/image" Target="../media/image198.png"/><Relationship Id="rId133" Type="http://schemas.openxmlformats.org/officeDocument/2006/relationships/image" Target="../media/image199.png"/><Relationship Id="rId134" Type="http://schemas.openxmlformats.org/officeDocument/2006/relationships/image" Target="../media/image200.png"/><Relationship Id="rId135" Type="http://schemas.openxmlformats.org/officeDocument/2006/relationships/image" Target="../media/image201.png"/><Relationship Id="rId136" Type="http://schemas.openxmlformats.org/officeDocument/2006/relationships/image" Target="../media/image202.png"/><Relationship Id="rId137" Type="http://schemas.openxmlformats.org/officeDocument/2006/relationships/image" Target="../media/image203.png"/><Relationship Id="rId138" Type="http://schemas.openxmlformats.org/officeDocument/2006/relationships/image" Target="../media/image204.png"/><Relationship Id="rId139" Type="http://schemas.openxmlformats.org/officeDocument/2006/relationships/image" Target="../media/image205.png"/><Relationship Id="rId140" Type="http://schemas.openxmlformats.org/officeDocument/2006/relationships/image" Target="../media/image206.png"/><Relationship Id="rId141" Type="http://schemas.openxmlformats.org/officeDocument/2006/relationships/image" Target="../media/image207.png"/><Relationship Id="rId142" Type="http://schemas.openxmlformats.org/officeDocument/2006/relationships/image" Target="../media/image208.png"/><Relationship Id="rId143" Type="http://schemas.openxmlformats.org/officeDocument/2006/relationships/image" Target="../media/image209.png"/><Relationship Id="rId144" Type="http://schemas.openxmlformats.org/officeDocument/2006/relationships/image" Target="../media/image210.png"/><Relationship Id="rId145" Type="http://schemas.openxmlformats.org/officeDocument/2006/relationships/image" Target="../media/image211.png"/><Relationship Id="rId146" Type="http://schemas.openxmlformats.org/officeDocument/2006/relationships/image" Target="../media/image212.png"/><Relationship Id="rId147" Type="http://schemas.openxmlformats.org/officeDocument/2006/relationships/image" Target="../media/image213.png"/><Relationship Id="rId148" Type="http://schemas.openxmlformats.org/officeDocument/2006/relationships/image" Target="../media/image214.png"/><Relationship Id="rId149" Type="http://schemas.openxmlformats.org/officeDocument/2006/relationships/image" Target="../media/image215.png"/><Relationship Id="rId150" Type="http://schemas.openxmlformats.org/officeDocument/2006/relationships/image" Target="../media/image216.png"/><Relationship Id="rId151" Type="http://schemas.openxmlformats.org/officeDocument/2006/relationships/image" Target="../media/image217.png"/><Relationship Id="rId152" Type="http://schemas.openxmlformats.org/officeDocument/2006/relationships/image" Target="../media/image218.png"/><Relationship Id="rId153" Type="http://schemas.openxmlformats.org/officeDocument/2006/relationships/image" Target="../media/image219.png"/><Relationship Id="rId154" Type="http://schemas.openxmlformats.org/officeDocument/2006/relationships/image" Target="../media/image220.png"/><Relationship Id="rId155" Type="http://schemas.openxmlformats.org/officeDocument/2006/relationships/image" Target="../media/image221.png"/><Relationship Id="rId156" Type="http://schemas.openxmlformats.org/officeDocument/2006/relationships/image" Target="../media/image222.png"/><Relationship Id="rId157" Type="http://schemas.openxmlformats.org/officeDocument/2006/relationships/image" Target="../media/image223.png"/><Relationship Id="rId158" Type="http://schemas.openxmlformats.org/officeDocument/2006/relationships/image" Target="../media/image224.png"/><Relationship Id="rId159" Type="http://schemas.openxmlformats.org/officeDocument/2006/relationships/image" Target="../media/image225.png"/><Relationship Id="rId160" Type="http://schemas.openxmlformats.org/officeDocument/2006/relationships/image" Target="../media/image226.png"/><Relationship Id="rId161" Type="http://schemas.openxmlformats.org/officeDocument/2006/relationships/image" Target="../media/image227.png"/><Relationship Id="rId162" Type="http://schemas.openxmlformats.org/officeDocument/2006/relationships/image" Target="../media/image228.png"/><Relationship Id="rId163" Type="http://schemas.openxmlformats.org/officeDocument/2006/relationships/image" Target="../media/image229.png"/><Relationship Id="rId164" Type="http://schemas.openxmlformats.org/officeDocument/2006/relationships/image" Target="../media/image230.png"/><Relationship Id="rId165" Type="http://schemas.openxmlformats.org/officeDocument/2006/relationships/image" Target="../media/image231.png"/><Relationship Id="rId166" Type="http://schemas.openxmlformats.org/officeDocument/2006/relationships/image" Target="../media/image232.png"/><Relationship Id="rId167" Type="http://schemas.openxmlformats.org/officeDocument/2006/relationships/image" Target="../media/image233.png"/><Relationship Id="rId168" Type="http://schemas.openxmlformats.org/officeDocument/2006/relationships/image" Target="../media/image234.png"/><Relationship Id="rId169" Type="http://schemas.openxmlformats.org/officeDocument/2006/relationships/image" Target="../media/image235.png"/><Relationship Id="rId170" Type="http://schemas.openxmlformats.org/officeDocument/2006/relationships/image" Target="../media/image236.png"/><Relationship Id="rId171" Type="http://schemas.openxmlformats.org/officeDocument/2006/relationships/image" Target="../media/image237.png"/><Relationship Id="rId172" Type="http://schemas.openxmlformats.org/officeDocument/2006/relationships/image" Target="../media/image238.png"/><Relationship Id="rId173" Type="http://schemas.openxmlformats.org/officeDocument/2006/relationships/image" Target="../media/image239.png"/><Relationship Id="rId174" Type="http://schemas.openxmlformats.org/officeDocument/2006/relationships/image" Target="../media/image240.png"/><Relationship Id="rId175" Type="http://schemas.openxmlformats.org/officeDocument/2006/relationships/image" Target="../media/image241.png"/><Relationship Id="rId176" Type="http://schemas.openxmlformats.org/officeDocument/2006/relationships/image" Target="../media/image242.png"/><Relationship Id="rId177" Type="http://schemas.openxmlformats.org/officeDocument/2006/relationships/image" Target="../media/image243.png"/><Relationship Id="rId178" Type="http://schemas.openxmlformats.org/officeDocument/2006/relationships/image" Target="../media/image244.png"/><Relationship Id="rId179" Type="http://schemas.openxmlformats.org/officeDocument/2006/relationships/image" Target="../media/image245.png"/><Relationship Id="rId180" Type="http://schemas.openxmlformats.org/officeDocument/2006/relationships/image" Target="../media/image246.png"/><Relationship Id="rId181" Type="http://schemas.openxmlformats.org/officeDocument/2006/relationships/image" Target="../media/image247.png"/><Relationship Id="rId182" Type="http://schemas.openxmlformats.org/officeDocument/2006/relationships/image" Target="../media/image248.png"/><Relationship Id="rId183" Type="http://schemas.openxmlformats.org/officeDocument/2006/relationships/image" Target="../media/image249.png"/><Relationship Id="rId184" Type="http://schemas.openxmlformats.org/officeDocument/2006/relationships/image" Target="../media/image250.png"/><Relationship Id="rId185" Type="http://schemas.openxmlformats.org/officeDocument/2006/relationships/image" Target="../media/image251.png"/><Relationship Id="rId186" Type="http://schemas.openxmlformats.org/officeDocument/2006/relationships/image" Target="../media/image252.png"/><Relationship Id="rId187" Type="http://schemas.openxmlformats.org/officeDocument/2006/relationships/image" Target="../media/image253.png"/><Relationship Id="rId188" Type="http://schemas.openxmlformats.org/officeDocument/2006/relationships/image" Target="../media/image254.png"/><Relationship Id="rId189" Type="http://schemas.openxmlformats.org/officeDocument/2006/relationships/image" Target="../media/image255.png"/><Relationship Id="rId190" Type="http://schemas.openxmlformats.org/officeDocument/2006/relationships/image" Target="../media/image256.png"/><Relationship Id="rId191" Type="http://schemas.openxmlformats.org/officeDocument/2006/relationships/image" Target="../media/image257.png"/><Relationship Id="rId192" Type="http://schemas.openxmlformats.org/officeDocument/2006/relationships/image" Target="../media/image258.png"/><Relationship Id="rId193" Type="http://schemas.openxmlformats.org/officeDocument/2006/relationships/image" Target="../media/image259.png"/><Relationship Id="rId194" Type="http://schemas.openxmlformats.org/officeDocument/2006/relationships/image" Target="../media/image260.png"/><Relationship Id="rId195" Type="http://schemas.openxmlformats.org/officeDocument/2006/relationships/image" Target="../media/image261.png"/><Relationship Id="rId196" Type="http://schemas.openxmlformats.org/officeDocument/2006/relationships/image" Target="../media/image262.png"/><Relationship Id="rId197" Type="http://schemas.openxmlformats.org/officeDocument/2006/relationships/image" Target="../media/image263.png"/><Relationship Id="rId198" Type="http://schemas.openxmlformats.org/officeDocument/2006/relationships/image" Target="../media/image264.png"/><Relationship Id="rId199" Type="http://schemas.openxmlformats.org/officeDocument/2006/relationships/image" Target="../media/image265.png"/><Relationship Id="rId200" Type="http://schemas.openxmlformats.org/officeDocument/2006/relationships/image" Target="../media/image266.png"/><Relationship Id="rId201" Type="http://schemas.openxmlformats.org/officeDocument/2006/relationships/image" Target="../media/image267.png"/><Relationship Id="rId202" Type="http://schemas.openxmlformats.org/officeDocument/2006/relationships/image" Target="../media/image268.png"/><Relationship Id="rId203" Type="http://schemas.openxmlformats.org/officeDocument/2006/relationships/image" Target="../media/image269.png"/><Relationship Id="rId204" Type="http://schemas.openxmlformats.org/officeDocument/2006/relationships/image" Target="../media/image270.png"/><Relationship Id="rId205" Type="http://schemas.openxmlformats.org/officeDocument/2006/relationships/image" Target="../media/image271.png"/><Relationship Id="rId206" Type="http://schemas.openxmlformats.org/officeDocument/2006/relationships/image" Target="../media/image272.png"/><Relationship Id="rId207" Type="http://schemas.openxmlformats.org/officeDocument/2006/relationships/image" Target="../media/image273.png"/><Relationship Id="rId208" Type="http://schemas.openxmlformats.org/officeDocument/2006/relationships/image" Target="../media/image274.png"/><Relationship Id="rId209" Type="http://schemas.openxmlformats.org/officeDocument/2006/relationships/image" Target="../media/image275.png"/><Relationship Id="rId210" Type="http://schemas.openxmlformats.org/officeDocument/2006/relationships/image" Target="../media/image276.png"/><Relationship Id="rId211" Type="http://schemas.openxmlformats.org/officeDocument/2006/relationships/image" Target="../media/image277.png"/><Relationship Id="rId212" Type="http://schemas.openxmlformats.org/officeDocument/2006/relationships/image" Target="../media/image278.png"/><Relationship Id="rId213" Type="http://schemas.openxmlformats.org/officeDocument/2006/relationships/image" Target="../media/image279.png"/><Relationship Id="rId214" Type="http://schemas.openxmlformats.org/officeDocument/2006/relationships/image" Target="../media/image280.png"/><Relationship Id="rId215" Type="http://schemas.openxmlformats.org/officeDocument/2006/relationships/image" Target="../media/image281.png"/><Relationship Id="rId216" Type="http://schemas.openxmlformats.org/officeDocument/2006/relationships/image" Target="../media/image282.png"/><Relationship Id="rId217" Type="http://schemas.openxmlformats.org/officeDocument/2006/relationships/image" Target="../media/image283.png"/><Relationship Id="rId218" Type="http://schemas.openxmlformats.org/officeDocument/2006/relationships/image" Target="../media/image284.png"/><Relationship Id="rId219" Type="http://schemas.openxmlformats.org/officeDocument/2006/relationships/image" Target="../media/image285.png"/><Relationship Id="rId220" Type="http://schemas.openxmlformats.org/officeDocument/2006/relationships/image" Target="../media/image286.png"/><Relationship Id="rId221" Type="http://schemas.openxmlformats.org/officeDocument/2006/relationships/image" Target="../media/image287.png"/><Relationship Id="rId222" Type="http://schemas.openxmlformats.org/officeDocument/2006/relationships/image" Target="../media/image288.png"/><Relationship Id="rId223" Type="http://schemas.openxmlformats.org/officeDocument/2006/relationships/image" Target="../media/image289.png"/><Relationship Id="rId224" Type="http://schemas.openxmlformats.org/officeDocument/2006/relationships/image" Target="../media/image290.png"/><Relationship Id="rId225" Type="http://schemas.openxmlformats.org/officeDocument/2006/relationships/image" Target="../media/image291.png"/><Relationship Id="rId226" Type="http://schemas.openxmlformats.org/officeDocument/2006/relationships/image" Target="../media/image292.png"/><Relationship Id="rId227" Type="http://schemas.openxmlformats.org/officeDocument/2006/relationships/image" Target="../media/image293.png"/><Relationship Id="rId228" Type="http://schemas.openxmlformats.org/officeDocument/2006/relationships/image" Target="../media/image294.png"/><Relationship Id="rId229" Type="http://schemas.openxmlformats.org/officeDocument/2006/relationships/image" Target="../media/image295.png"/><Relationship Id="rId230" Type="http://schemas.openxmlformats.org/officeDocument/2006/relationships/image" Target="../media/image296.png"/><Relationship Id="rId231" Type="http://schemas.openxmlformats.org/officeDocument/2006/relationships/image" Target="../media/image297.png"/><Relationship Id="rId232" Type="http://schemas.openxmlformats.org/officeDocument/2006/relationships/image" Target="../media/image298.png"/><Relationship Id="rId233" Type="http://schemas.openxmlformats.org/officeDocument/2006/relationships/image" Target="../media/image299.png"/><Relationship Id="rId234" Type="http://schemas.openxmlformats.org/officeDocument/2006/relationships/image" Target="../media/image300.png"/><Relationship Id="rId235" Type="http://schemas.openxmlformats.org/officeDocument/2006/relationships/image" Target="../media/image301.png"/><Relationship Id="rId236" Type="http://schemas.openxmlformats.org/officeDocument/2006/relationships/image" Target="../media/image302.png"/><Relationship Id="rId237" Type="http://schemas.openxmlformats.org/officeDocument/2006/relationships/image" Target="../media/image303.png"/><Relationship Id="rId238" Type="http://schemas.openxmlformats.org/officeDocument/2006/relationships/image" Target="../media/image304.png"/><Relationship Id="rId239" Type="http://schemas.openxmlformats.org/officeDocument/2006/relationships/image" Target="../media/image305.png"/><Relationship Id="rId240" Type="http://schemas.openxmlformats.org/officeDocument/2006/relationships/image" Target="../media/image306.png"/><Relationship Id="rId241" Type="http://schemas.openxmlformats.org/officeDocument/2006/relationships/image" Target="../media/image307.png"/><Relationship Id="rId242" Type="http://schemas.openxmlformats.org/officeDocument/2006/relationships/image" Target="../media/image308.png"/><Relationship Id="rId243" Type="http://schemas.openxmlformats.org/officeDocument/2006/relationships/image" Target="../media/image309.png"/><Relationship Id="rId244" Type="http://schemas.openxmlformats.org/officeDocument/2006/relationships/image" Target="../media/image310.png"/><Relationship Id="rId245" Type="http://schemas.openxmlformats.org/officeDocument/2006/relationships/image" Target="../media/image311.png"/><Relationship Id="rId246" Type="http://schemas.openxmlformats.org/officeDocument/2006/relationships/image" Target="../media/image312.png"/><Relationship Id="rId247" Type="http://schemas.openxmlformats.org/officeDocument/2006/relationships/image" Target="../media/image313.png"/><Relationship Id="rId248" Type="http://schemas.openxmlformats.org/officeDocument/2006/relationships/image" Target="../media/image31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5.png"/><Relationship Id="rId3" Type="http://schemas.openxmlformats.org/officeDocument/2006/relationships/image" Target="../media/image316.png"/><Relationship Id="rId4" Type="http://schemas.openxmlformats.org/officeDocument/2006/relationships/image" Target="../media/image317.png"/><Relationship Id="rId5" Type="http://schemas.openxmlformats.org/officeDocument/2006/relationships/image" Target="../media/image318.png"/><Relationship Id="rId6" Type="http://schemas.openxmlformats.org/officeDocument/2006/relationships/image" Target="../media/image319.png"/><Relationship Id="rId7" Type="http://schemas.openxmlformats.org/officeDocument/2006/relationships/image" Target="../media/image320.png"/><Relationship Id="rId8" Type="http://schemas.openxmlformats.org/officeDocument/2006/relationships/image" Target="../media/image321.png"/><Relationship Id="rId9" Type="http://schemas.openxmlformats.org/officeDocument/2006/relationships/image" Target="../media/image322.png"/><Relationship Id="rId10" Type="http://schemas.openxmlformats.org/officeDocument/2006/relationships/image" Target="../media/image323.png"/><Relationship Id="rId11" Type="http://schemas.openxmlformats.org/officeDocument/2006/relationships/image" Target="../media/image324.png"/><Relationship Id="rId12" Type="http://schemas.openxmlformats.org/officeDocument/2006/relationships/image" Target="../media/image325.png"/><Relationship Id="rId13" Type="http://schemas.openxmlformats.org/officeDocument/2006/relationships/image" Target="../media/image326.png"/><Relationship Id="rId14" Type="http://schemas.openxmlformats.org/officeDocument/2006/relationships/image" Target="../media/image327.png"/><Relationship Id="rId15" Type="http://schemas.openxmlformats.org/officeDocument/2006/relationships/image" Target="../media/image328.png"/><Relationship Id="rId16" Type="http://schemas.openxmlformats.org/officeDocument/2006/relationships/image" Target="../media/image329.png"/><Relationship Id="rId17" Type="http://schemas.openxmlformats.org/officeDocument/2006/relationships/image" Target="../media/image330.png"/><Relationship Id="rId18" Type="http://schemas.openxmlformats.org/officeDocument/2006/relationships/image" Target="../media/image331.png"/><Relationship Id="rId19" Type="http://schemas.openxmlformats.org/officeDocument/2006/relationships/image" Target="../media/image332.png"/><Relationship Id="rId20" Type="http://schemas.openxmlformats.org/officeDocument/2006/relationships/image" Target="../media/image333.png"/><Relationship Id="rId21" Type="http://schemas.openxmlformats.org/officeDocument/2006/relationships/image" Target="../media/image334.png"/><Relationship Id="rId22" Type="http://schemas.openxmlformats.org/officeDocument/2006/relationships/image" Target="../media/image335.png"/><Relationship Id="rId23" Type="http://schemas.openxmlformats.org/officeDocument/2006/relationships/image" Target="../media/image336.png"/><Relationship Id="rId24" Type="http://schemas.openxmlformats.org/officeDocument/2006/relationships/image" Target="../media/image337.png"/><Relationship Id="rId25" Type="http://schemas.openxmlformats.org/officeDocument/2006/relationships/image" Target="../media/image338.png"/><Relationship Id="rId26" Type="http://schemas.openxmlformats.org/officeDocument/2006/relationships/image" Target="../media/image339.png"/><Relationship Id="rId27" Type="http://schemas.openxmlformats.org/officeDocument/2006/relationships/image" Target="../media/image340.png"/><Relationship Id="rId28" Type="http://schemas.openxmlformats.org/officeDocument/2006/relationships/image" Target="../media/image341.png"/><Relationship Id="rId29" Type="http://schemas.openxmlformats.org/officeDocument/2006/relationships/image" Target="../media/image342.png"/><Relationship Id="rId30" Type="http://schemas.openxmlformats.org/officeDocument/2006/relationships/image" Target="../media/image343.png"/><Relationship Id="rId31" Type="http://schemas.openxmlformats.org/officeDocument/2006/relationships/image" Target="../media/image344.png"/><Relationship Id="rId32" Type="http://schemas.openxmlformats.org/officeDocument/2006/relationships/image" Target="../media/image345.png"/><Relationship Id="rId33" Type="http://schemas.openxmlformats.org/officeDocument/2006/relationships/image" Target="../media/image346.png"/><Relationship Id="rId34" Type="http://schemas.openxmlformats.org/officeDocument/2006/relationships/image" Target="../media/image347.png"/><Relationship Id="rId35" Type="http://schemas.openxmlformats.org/officeDocument/2006/relationships/image" Target="../media/image348.png"/><Relationship Id="rId36" Type="http://schemas.openxmlformats.org/officeDocument/2006/relationships/image" Target="../media/image349.png"/><Relationship Id="rId37" Type="http://schemas.openxmlformats.org/officeDocument/2006/relationships/image" Target="../media/image350.png"/><Relationship Id="rId38" Type="http://schemas.openxmlformats.org/officeDocument/2006/relationships/image" Target="../media/image351.png"/><Relationship Id="rId39" Type="http://schemas.openxmlformats.org/officeDocument/2006/relationships/image" Target="../media/image352.png"/><Relationship Id="rId40" Type="http://schemas.openxmlformats.org/officeDocument/2006/relationships/image" Target="../media/image353.png"/><Relationship Id="rId41" Type="http://schemas.openxmlformats.org/officeDocument/2006/relationships/image" Target="../media/image354.png"/><Relationship Id="rId42" Type="http://schemas.openxmlformats.org/officeDocument/2006/relationships/image" Target="../media/image355.png"/><Relationship Id="rId43" Type="http://schemas.openxmlformats.org/officeDocument/2006/relationships/image" Target="../media/image356.png"/><Relationship Id="rId44" Type="http://schemas.openxmlformats.org/officeDocument/2006/relationships/image" Target="../media/image357.png"/><Relationship Id="rId45" Type="http://schemas.openxmlformats.org/officeDocument/2006/relationships/image" Target="../media/image358.png"/><Relationship Id="rId46" Type="http://schemas.openxmlformats.org/officeDocument/2006/relationships/image" Target="../media/image359.png"/><Relationship Id="rId47" Type="http://schemas.openxmlformats.org/officeDocument/2006/relationships/image" Target="../media/image360.png"/><Relationship Id="rId48" Type="http://schemas.openxmlformats.org/officeDocument/2006/relationships/image" Target="../media/image361.png"/><Relationship Id="rId49" Type="http://schemas.openxmlformats.org/officeDocument/2006/relationships/image" Target="../media/image362.png"/><Relationship Id="rId50" Type="http://schemas.openxmlformats.org/officeDocument/2006/relationships/image" Target="../media/image363.png"/><Relationship Id="rId51" Type="http://schemas.openxmlformats.org/officeDocument/2006/relationships/image" Target="../media/image364.png"/><Relationship Id="rId52" Type="http://schemas.openxmlformats.org/officeDocument/2006/relationships/image" Target="../media/image365.png"/><Relationship Id="rId53" Type="http://schemas.openxmlformats.org/officeDocument/2006/relationships/image" Target="../media/image366.png"/><Relationship Id="rId54" Type="http://schemas.openxmlformats.org/officeDocument/2006/relationships/image" Target="../media/image367.png"/><Relationship Id="rId55" Type="http://schemas.openxmlformats.org/officeDocument/2006/relationships/image" Target="../media/image368.png"/><Relationship Id="rId56" Type="http://schemas.openxmlformats.org/officeDocument/2006/relationships/image" Target="../media/image369.png"/><Relationship Id="rId57" Type="http://schemas.openxmlformats.org/officeDocument/2006/relationships/image" Target="../media/image370.png"/><Relationship Id="rId58" Type="http://schemas.openxmlformats.org/officeDocument/2006/relationships/image" Target="../media/image371.png"/><Relationship Id="rId59" Type="http://schemas.openxmlformats.org/officeDocument/2006/relationships/image" Target="../media/image372.png"/><Relationship Id="rId60" Type="http://schemas.openxmlformats.org/officeDocument/2006/relationships/image" Target="../media/image373.png"/><Relationship Id="rId61" Type="http://schemas.openxmlformats.org/officeDocument/2006/relationships/image" Target="../media/image374.png"/><Relationship Id="rId62" Type="http://schemas.openxmlformats.org/officeDocument/2006/relationships/image" Target="../media/image375.png"/><Relationship Id="rId63" Type="http://schemas.openxmlformats.org/officeDocument/2006/relationships/image" Target="../media/image376.png"/><Relationship Id="rId64" Type="http://schemas.openxmlformats.org/officeDocument/2006/relationships/image" Target="../media/image377.png"/><Relationship Id="rId65" Type="http://schemas.openxmlformats.org/officeDocument/2006/relationships/image" Target="../media/image378.png"/><Relationship Id="rId66" Type="http://schemas.openxmlformats.org/officeDocument/2006/relationships/image" Target="../media/image379.png"/><Relationship Id="rId67" Type="http://schemas.openxmlformats.org/officeDocument/2006/relationships/image" Target="../media/image380.png"/><Relationship Id="rId68" Type="http://schemas.openxmlformats.org/officeDocument/2006/relationships/image" Target="../media/image381.png"/><Relationship Id="rId69" Type="http://schemas.openxmlformats.org/officeDocument/2006/relationships/image" Target="../media/image382.png"/><Relationship Id="rId70" Type="http://schemas.openxmlformats.org/officeDocument/2006/relationships/image" Target="../media/image383.png"/><Relationship Id="rId71" Type="http://schemas.openxmlformats.org/officeDocument/2006/relationships/image" Target="../media/image384.png"/><Relationship Id="rId72" Type="http://schemas.openxmlformats.org/officeDocument/2006/relationships/image" Target="../media/image385.png"/><Relationship Id="rId73" Type="http://schemas.openxmlformats.org/officeDocument/2006/relationships/image" Target="../media/image386.png"/><Relationship Id="rId74" Type="http://schemas.openxmlformats.org/officeDocument/2006/relationships/image" Target="../media/image387.png"/><Relationship Id="rId75" Type="http://schemas.openxmlformats.org/officeDocument/2006/relationships/image" Target="../media/image388.png"/><Relationship Id="rId76" Type="http://schemas.openxmlformats.org/officeDocument/2006/relationships/image" Target="../media/image389.png"/><Relationship Id="rId77" Type="http://schemas.openxmlformats.org/officeDocument/2006/relationships/image" Target="../media/image390.png"/><Relationship Id="rId78" Type="http://schemas.openxmlformats.org/officeDocument/2006/relationships/image" Target="../media/image391.png"/><Relationship Id="rId79" Type="http://schemas.openxmlformats.org/officeDocument/2006/relationships/image" Target="../media/image392.png"/><Relationship Id="rId80" Type="http://schemas.openxmlformats.org/officeDocument/2006/relationships/image" Target="../media/image393.png"/><Relationship Id="rId81" Type="http://schemas.openxmlformats.org/officeDocument/2006/relationships/image" Target="../media/image394.png"/><Relationship Id="rId82" Type="http://schemas.openxmlformats.org/officeDocument/2006/relationships/image" Target="../media/image395.png"/><Relationship Id="rId83" Type="http://schemas.openxmlformats.org/officeDocument/2006/relationships/image" Target="../media/image396.png"/><Relationship Id="rId84" Type="http://schemas.openxmlformats.org/officeDocument/2006/relationships/image" Target="../media/image397.png"/><Relationship Id="rId85" Type="http://schemas.openxmlformats.org/officeDocument/2006/relationships/image" Target="../media/image398.png"/><Relationship Id="rId86" Type="http://schemas.openxmlformats.org/officeDocument/2006/relationships/image" Target="../media/image399.png"/><Relationship Id="rId87" Type="http://schemas.openxmlformats.org/officeDocument/2006/relationships/image" Target="../media/image400.png"/><Relationship Id="rId88" Type="http://schemas.openxmlformats.org/officeDocument/2006/relationships/image" Target="../media/image401.png"/><Relationship Id="rId89" Type="http://schemas.openxmlformats.org/officeDocument/2006/relationships/image" Target="../media/image402.png"/><Relationship Id="rId90" Type="http://schemas.openxmlformats.org/officeDocument/2006/relationships/image" Target="../media/image403.png"/><Relationship Id="rId91" Type="http://schemas.openxmlformats.org/officeDocument/2006/relationships/image" Target="../media/image404.png"/><Relationship Id="rId92" Type="http://schemas.openxmlformats.org/officeDocument/2006/relationships/image" Target="../media/image405.png"/><Relationship Id="rId93" Type="http://schemas.openxmlformats.org/officeDocument/2006/relationships/image" Target="../media/image406.png"/><Relationship Id="rId94" Type="http://schemas.openxmlformats.org/officeDocument/2006/relationships/image" Target="../media/image407.png"/><Relationship Id="rId95" Type="http://schemas.openxmlformats.org/officeDocument/2006/relationships/image" Target="../media/image408.png"/><Relationship Id="rId96" Type="http://schemas.openxmlformats.org/officeDocument/2006/relationships/image" Target="../media/image409.png"/><Relationship Id="rId97" Type="http://schemas.openxmlformats.org/officeDocument/2006/relationships/image" Target="../media/image410.png"/><Relationship Id="rId98" Type="http://schemas.openxmlformats.org/officeDocument/2006/relationships/image" Target="../media/image4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Fellowship Mock Exam…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Fellowship Mock Exam</a:t>
            </a:r>
          </a:p>
          <a:p>
            <a:pPr/>
            <a:r>
              <a:t>September 2019</a:t>
            </a:r>
          </a:p>
        </p:txBody>
      </p:sp>
      <p:sp>
        <p:nvSpPr>
          <p:cNvPr id="120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432308">
              <a:defRPr sz="2960"/>
            </a:pPr>
          </a:p>
          <a:p>
            <a:pPr defTabSz="432308">
              <a:defRPr sz="2960"/>
            </a:pPr>
          </a:p>
        </p:txBody>
      </p:sp>
      <p:grpSp>
        <p:nvGrpSpPr>
          <p:cNvPr id="261" name="Drawing"/>
          <p:cNvGrpSpPr/>
          <p:nvPr/>
        </p:nvGrpSpPr>
        <p:grpSpPr>
          <a:xfrm>
            <a:off x="1036146" y="5829440"/>
            <a:ext cx="10504763" cy="3067706"/>
            <a:chOff x="-38100" y="-38099"/>
            <a:chExt cx="10504761" cy="3067705"/>
          </a:xfrm>
        </p:grpSpPr>
        <p:pic>
          <p:nvPicPr>
            <p:cNvPr id="121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64001" y="951401"/>
              <a:ext cx="166884" cy="466836"/>
            </a:xfrm>
            <a:prstGeom prst="rect">
              <a:avLst/>
            </a:prstGeom>
            <a:effectLst/>
          </p:spPr>
        </p:pic>
        <p:pic>
          <p:nvPicPr>
            <p:cNvPr id="123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31464" y="886242"/>
              <a:ext cx="616726" cy="328829"/>
            </a:xfrm>
            <a:prstGeom prst="rect">
              <a:avLst/>
            </a:prstGeom>
            <a:effectLst/>
          </p:spPr>
        </p:pic>
        <p:pic>
          <p:nvPicPr>
            <p:cNvPr id="125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583422" y="1222135"/>
              <a:ext cx="428781" cy="279809"/>
            </a:xfrm>
            <a:prstGeom prst="rect">
              <a:avLst/>
            </a:prstGeom>
            <a:effectLst/>
          </p:spPr>
        </p:pic>
        <p:pic>
          <p:nvPicPr>
            <p:cNvPr id="127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56929" y="1195547"/>
              <a:ext cx="299421" cy="261297"/>
            </a:xfrm>
            <a:prstGeom prst="rect">
              <a:avLst/>
            </a:prstGeom>
            <a:effectLst/>
          </p:spPr>
        </p:pic>
        <p:pic>
          <p:nvPicPr>
            <p:cNvPr id="129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138295" y="1261757"/>
              <a:ext cx="371069" cy="465733"/>
            </a:xfrm>
            <a:prstGeom prst="rect">
              <a:avLst/>
            </a:prstGeom>
            <a:effectLst/>
          </p:spPr>
        </p:pic>
        <p:pic>
          <p:nvPicPr>
            <p:cNvPr id="131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17553" y="1218140"/>
              <a:ext cx="275920" cy="304731"/>
            </a:xfrm>
            <a:prstGeom prst="rect">
              <a:avLst/>
            </a:prstGeom>
            <a:effectLst/>
          </p:spPr>
        </p:pic>
        <p:pic>
          <p:nvPicPr>
            <p:cNvPr id="133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059782" y="1005361"/>
              <a:ext cx="152229" cy="462948"/>
            </a:xfrm>
            <a:prstGeom prst="rect">
              <a:avLst/>
            </a:prstGeom>
            <a:effectLst/>
          </p:spPr>
        </p:pic>
        <p:pic>
          <p:nvPicPr>
            <p:cNvPr id="135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975370" y="959174"/>
              <a:ext cx="471943" cy="117257"/>
            </a:xfrm>
            <a:prstGeom prst="rect">
              <a:avLst/>
            </a:prstGeom>
            <a:effectLst/>
          </p:spPr>
        </p:pic>
        <p:pic>
          <p:nvPicPr>
            <p:cNvPr id="137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080005" y="1188572"/>
              <a:ext cx="327323" cy="97128"/>
            </a:xfrm>
            <a:prstGeom prst="rect">
              <a:avLst/>
            </a:prstGeom>
            <a:effectLst/>
          </p:spPr>
        </p:pic>
        <p:pic>
          <p:nvPicPr>
            <p:cNvPr id="139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431693" y="1194401"/>
              <a:ext cx="533685" cy="314519"/>
            </a:xfrm>
            <a:prstGeom prst="rect">
              <a:avLst/>
            </a:prstGeom>
            <a:effectLst/>
          </p:spPr>
        </p:pic>
        <p:pic>
          <p:nvPicPr>
            <p:cNvPr id="141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898687" y="976978"/>
              <a:ext cx="561961" cy="476137"/>
            </a:xfrm>
            <a:prstGeom prst="rect">
              <a:avLst/>
            </a:prstGeom>
            <a:effectLst/>
          </p:spPr>
        </p:pic>
        <p:pic>
          <p:nvPicPr>
            <p:cNvPr id="143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420256" y="1127695"/>
              <a:ext cx="417076" cy="310429"/>
            </a:xfrm>
            <a:prstGeom prst="rect">
              <a:avLst/>
            </a:prstGeom>
            <a:effectLst/>
          </p:spPr>
        </p:pic>
        <p:pic>
          <p:nvPicPr>
            <p:cNvPr id="145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733228" y="1153694"/>
              <a:ext cx="306397" cy="236640"/>
            </a:xfrm>
            <a:prstGeom prst="rect">
              <a:avLst/>
            </a:prstGeom>
            <a:effectLst/>
          </p:spPr>
        </p:pic>
        <p:pic>
          <p:nvPicPr>
            <p:cNvPr id="147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082009" y="1209499"/>
              <a:ext cx="111080" cy="180835"/>
            </a:xfrm>
            <a:prstGeom prst="rect">
              <a:avLst/>
            </a:prstGeom>
            <a:effectLst/>
          </p:spPr>
        </p:pic>
        <p:pic>
          <p:nvPicPr>
            <p:cNvPr id="149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029958" y="95140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51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27411" y="1934964"/>
              <a:ext cx="291864" cy="324999"/>
            </a:xfrm>
            <a:prstGeom prst="rect">
              <a:avLst/>
            </a:prstGeom>
            <a:effectLst/>
          </p:spPr>
        </p:pic>
        <p:pic>
          <p:nvPicPr>
            <p:cNvPr id="153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168683" y="1886602"/>
              <a:ext cx="325454" cy="96660"/>
            </a:xfrm>
            <a:prstGeom prst="rect">
              <a:avLst/>
            </a:prstGeom>
            <a:effectLst/>
          </p:spPr>
        </p:pic>
        <p:pic>
          <p:nvPicPr>
            <p:cNvPr id="15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210537" y="2158184"/>
              <a:ext cx="334299" cy="90152"/>
            </a:xfrm>
            <a:prstGeom prst="rect">
              <a:avLst/>
            </a:prstGeom>
            <a:effectLst/>
          </p:spPr>
        </p:pic>
        <p:pic>
          <p:nvPicPr>
            <p:cNvPr id="157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147756" y="2032622"/>
              <a:ext cx="334299" cy="93441"/>
            </a:xfrm>
            <a:prstGeom prst="rect">
              <a:avLst/>
            </a:prstGeom>
            <a:effectLst/>
          </p:spPr>
        </p:pic>
        <p:pic>
          <p:nvPicPr>
            <p:cNvPr id="159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545367" y="1934964"/>
              <a:ext cx="97128" cy="292445"/>
            </a:xfrm>
            <a:prstGeom prst="rect">
              <a:avLst/>
            </a:prstGeom>
            <a:effectLst/>
          </p:spPr>
        </p:pic>
        <p:pic>
          <p:nvPicPr>
            <p:cNvPr id="161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587220" y="1907061"/>
              <a:ext cx="451476" cy="357552"/>
            </a:xfrm>
            <a:prstGeom prst="rect">
              <a:avLst/>
            </a:prstGeom>
            <a:effectLst/>
          </p:spPr>
        </p:pic>
        <p:pic>
          <p:nvPicPr>
            <p:cNvPr id="163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201076" y="1962866"/>
              <a:ext cx="127971" cy="337627"/>
            </a:xfrm>
            <a:prstGeom prst="rect">
              <a:avLst/>
            </a:prstGeom>
            <a:effectLst/>
          </p:spPr>
        </p:pic>
        <p:pic>
          <p:nvPicPr>
            <p:cNvPr id="165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208051" y="1922894"/>
              <a:ext cx="341299" cy="227079"/>
            </a:xfrm>
            <a:prstGeom prst="rect">
              <a:avLst/>
            </a:prstGeom>
            <a:effectLst/>
          </p:spPr>
        </p:pic>
        <p:pic>
          <p:nvPicPr>
            <p:cNvPr id="167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570784" y="1823354"/>
              <a:ext cx="278494" cy="441259"/>
            </a:xfrm>
            <a:prstGeom prst="rect">
              <a:avLst/>
            </a:prstGeom>
            <a:effectLst/>
          </p:spPr>
        </p:pic>
        <p:pic>
          <p:nvPicPr>
            <p:cNvPr id="169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2828882" y="1997745"/>
              <a:ext cx="194787" cy="169570"/>
            </a:xfrm>
            <a:prstGeom prst="rect">
              <a:avLst/>
            </a:prstGeom>
            <a:effectLst/>
          </p:spPr>
        </p:pic>
        <p:pic>
          <p:nvPicPr>
            <p:cNvPr id="171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898638" y="1955891"/>
              <a:ext cx="173860" cy="418006"/>
            </a:xfrm>
            <a:prstGeom prst="rect">
              <a:avLst/>
            </a:prstGeom>
            <a:effectLst/>
          </p:spPr>
        </p:pic>
        <p:pic>
          <p:nvPicPr>
            <p:cNvPr id="173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066053" y="1968499"/>
              <a:ext cx="307733" cy="264995"/>
            </a:xfrm>
            <a:prstGeom prst="rect">
              <a:avLst/>
            </a:prstGeom>
            <a:effectLst/>
          </p:spPr>
        </p:pic>
        <p:pic>
          <p:nvPicPr>
            <p:cNvPr id="175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428786" y="1969842"/>
              <a:ext cx="83176" cy="229665"/>
            </a:xfrm>
            <a:prstGeom prst="rect">
              <a:avLst/>
            </a:prstGeom>
            <a:effectLst/>
          </p:spPr>
        </p:pic>
        <p:pic>
          <p:nvPicPr>
            <p:cNvPr id="177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376735" y="185823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79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606606" y="1902559"/>
              <a:ext cx="393650" cy="300383"/>
            </a:xfrm>
            <a:prstGeom prst="rect">
              <a:avLst/>
            </a:prstGeom>
            <a:effectLst/>
          </p:spPr>
        </p:pic>
        <p:pic>
          <p:nvPicPr>
            <p:cNvPr id="181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3951958" y="1990769"/>
              <a:ext cx="132006" cy="218199"/>
            </a:xfrm>
            <a:prstGeom prst="rect">
              <a:avLst/>
            </a:prstGeom>
            <a:effectLst/>
          </p:spPr>
        </p:pic>
        <p:pic>
          <p:nvPicPr>
            <p:cNvPr id="183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948736" y="189311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8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115735" y="1881484"/>
              <a:ext cx="365840" cy="337915"/>
            </a:xfrm>
            <a:prstGeom prst="rect">
              <a:avLst/>
            </a:prstGeom>
            <a:effectLst/>
          </p:spPr>
        </p:pic>
        <p:pic>
          <p:nvPicPr>
            <p:cNvPr id="18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461179" y="1901041"/>
              <a:ext cx="383128" cy="284514"/>
            </a:xfrm>
            <a:prstGeom prst="rect">
              <a:avLst/>
            </a:prstGeom>
            <a:effectLst/>
          </p:spPr>
        </p:pic>
        <p:pic>
          <p:nvPicPr>
            <p:cNvPr id="18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921570" y="1997745"/>
              <a:ext cx="97746" cy="250591"/>
            </a:xfrm>
            <a:prstGeom prst="rect">
              <a:avLst/>
            </a:prstGeom>
            <a:effectLst/>
          </p:spPr>
        </p:pic>
        <p:pic>
          <p:nvPicPr>
            <p:cNvPr id="19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5187740" y="1828548"/>
              <a:ext cx="340179" cy="357063"/>
            </a:xfrm>
            <a:prstGeom prst="rect">
              <a:avLst/>
            </a:prstGeom>
            <a:effectLst/>
          </p:spPr>
        </p:pic>
        <p:pic>
          <p:nvPicPr>
            <p:cNvPr id="19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520999" y="1953824"/>
              <a:ext cx="467311" cy="232308"/>
            </a:xfrm>
            <a:prstGeom prst="rect">
              <a:avLst/>
            </a:prstGeom>
            <a:effectLst/>
          </p:spPr>
        </p:pic>
        <p:pic>
          <p:nvPicPr>
            <p:cNvPr id="19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954104" y="1830329"/>
              <a:ext cx="299828" cy="338881"/>
            </a:xfrm>
            <a:prstGeom prst="rect">
              <a:avLst/>
            </a:prstGeom>
            <a:effectLst/>
          </p:spPr>
        </p:pic>
        <p:pic>
          <p:nvPicPr>
            <p:cNvPr id="19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232988" y="1845831"/>
              <a:ext cx="397080" cy="273194"/>
            </a:xfrm>
            <a:prstGeom prst="rect">
              <a:avLst/>
            </a:prstGeom>
            <a:effectLst/>
          </p:spPr>
        </p:pic>
        <p:pic>
          <p:nvPicPr>
            <p:cNvPr id="19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505037" y="1886134"/>
              <a:ext cx="396039" cy="438401"/>
            </a:xfrm>
            <a:prstGeom prst="rect">
              <a:avLst/>
            </a:prstGeom>
            <a:effectLst/>
          </p:spPr>
        </p:pic>
        <p:pic>
          <p:nvPicPr>
            <p:cNvPr id="20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090990" y="1732671"/>
              <a:ext cx="118055" cy="386366"/>
            </a:xfrm>
            <a:prstGeom prst="rect">
              <a:avLst/>
            </a:prstGeom>
            <a:effectLst/>
          </p:spPr>
        </p:pic>
        <p:pic>
          <p:nvPicPr>
            <p:cNvPr id="203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139819" y="1758520"/>
              <a:ext cx="327324" cy="378206"/>
            </a:xfrm>
            <a:prstGeom prst="rect">
              <a:avLst/>
            </a:prstGeom>
            <a:effectLst/>
          </p:spPr>
        </p:pic>
        <p:pic>
          <p:nvPicPr>
            <p:cNvPr id="205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488600" y="1787699"/>
              <a:ext cx="357342" cy="312740"/>
            </a:xfrm>
            <a:prstGeom prst="rect">
              <a:avLst/>
            </a:prstGeom>
            <a:effectLst/>
          </p:spPr>
        </p:pic>
        <p:pic>
          <p:nvPicPr>
            <p:cNvPr id="20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851333" y="1764352"/>
              <a:ext cx="283145" cy="345294"/>
            </a:xfrm>
            <a:prstGeom prst="rect">
              <a:avLst/>
            </a:prstGeom>
            <a:effectLst/>
          </p:spPr>
        </p:pic>
        <p:pic>
          <p:nvPicPr>
            <p:cNvPr id="209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8172212" y="1781500"/>
              <a:ext cx="135243" cy="454797"/>
            </a:xfrm>
            <a:prstGeom prst="rect">
              <a:avLst/>
            </a:prstGeom>
            <a:effectLst/>
          </p:spPr>
        </p:pic>
        <p:pic>
          <p:nvPicPr>
            <p:cNvPr id="211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179187" y="1709865"/>
              <a:ext cx="259536" cy="244460"/>
            </a:xfrm>
            <a:prstGeom prst="rect">
              <a:avLst/>
            </a:prstGeom>
            <a:effectLst/>
          </p:spPr>
        </p:pic>
        <p:pic>
          <p:nvPicPr>
            <p:cNvPr id="213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8479140" y="1739647"/>
              <a:ext cx="132006" cy="236640"/>
            </a:xfrm>
            <a:prstGeom prst="rect">
              <a:avLst/>
            </a:prstGeom>
            <a:effectLst/>
          </p:spPr>
        </p:pic>
        <p:pic>
          <p:nvPicPr>
            <p:cNvPr id="215" name="Line Line" descr="Line Lin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420112" y="153735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17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8667482" y="1572231"/>
              <a:ext cx="132624" cy="383129"/>
            </a:xfrm>
            <a:prstGeom prst="rect">
              <a:avLst/>
            </a:prstGeom>
            <a:effectLst/>
          </p:spPr>
        </p:pic>
        <p:pic>
          <p:nvPicPr>
            <p:cNvPr id="219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590749" y="1669890"/>
              <a:ext cx="306397" cy="104103"/>
            </a:xfrm>
            <a:prstGeom prst="rect">
              <a:avLst/>
            </a:prstGeom>
            <a:effectLst/>
          </p:spPr>
        </p:pic>
        <p:pic>
          <p:nvPicPr>
            <p:cNvPr id="221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871268" y="1675623"/>
              <a:ext cx="388611" cy="312442"/>
            </a:xfrm>
            <a:prstGeom prst="rect">
              <a:avLst/>
            </a:prstGeom>
            <a:effectLst/>
          </p:spPr>
        </p:pic>
        <p:pic>
          <p:nvPicPr>
            <p:cNvPr id="223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9162751" y="1404817"/>
              <a:ext cx="148642" cy="534986"/>
            </a:xfrm>
            <a:prstGeom prst="rect">
              <a:avLst/>
            </a:prstGeom>
            <a:effectLst/>
          </p:spPr>
        </p:pic>
        <p:pic>
          <p:nvPicPr>
            <p:cNvPr id="225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2996297" y="2597649"/>
              <a:ext cx="118055" cy="341329"/>
            </a:xfrm>
            <a:prstGeom prst="rect">
              <a:avLst/>
            </a:prstGeom>
            <a:effectLst/>
          </p:spPr>
        </p:pic>
        <p:pic>
          <p:nvPicPr>
            <p:cNvPr id="227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031175" y="2564678"/>
              <a:ext cx="473812" cy="362979"/>
            </a:xfrm>
            <a:prstGeom prst="rect">
              <a:avLst/>
            </a:prstGeom>
            <a:effectLst/>
          </p:spPr>
        </p:pic>
        <p:pic>
          <p:nvPicPr>
            <p:cNvPr id="229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3519469" y="2647433"/>
              <a:ext cx="374479" cy="322515"/>
            </a:xfrm>
            <a:prstGeom prst="rect">
              <a:avLst/>
            </a:prstGeom>
            <a:effectLst/>
          </p:spPr>
        </p:pic>
        <p:pic>
          <p:nvPicPr>
            <p:cNvPr id="231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903128" y="2629892"/>
              <a:ext cx="431958" cy="329958"/>
            </a:xfrm>
            <a:prstGeom prst="rect">
              <a:avLst/>
            </a:prstGeom>
            <a:effectLst/>
          </p:spPr>
        </p:pic>
        <p:pic>
          <p:nvPicPr>
            <p:cNvPr id="233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334748" y="2642094"/>
              <a:ext cx="397949" cy="319087"/>
            </a:xfrm>
            <a:prstGeom prst="rect">
              <a:avLst/>
            </a:prstGeom>
            <a:effectLst/>
          </p:spPr>
        </p:pic>
        <p:pic>
          <p:nvPicPr>
            <p:cNvPr id="235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749838" y="2557196"/>
              <a:ext cx="320224" cy="404858"/>
            </a:xfrm>
            <a:prstGeom prst="rect">
              <a:avLst/>
            </a:prstGeom>
            <a:effectLst/>
          </p:spPr>
        </p:pic>
        <p:pic>
          <p:nvPicPr>
            <p:cNvPr id="237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019815" y="2486038"/>
              <a:ext cx="319762" cy="543568"/>
            </a:xfrm>
            <a:prstGeom prst="rect">
              <a:avLst/>
            </a:prstGeom>
            <a:effectLst/>
          </p:spPr>
        </p:pic>
        <p:pic>
          <p:nvPicPr>
            <p:cNvPr id="239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758645" y="2513941"/>
              <a:ext cx="132006" cy="460152"/>
            </a:xfrm>
            <a:prstGeom prst="rect">
              <a:avLst/>
            </a:prstGeom>
            <a:effectLst/>
          </p:spPr>
        </p:pic>
        <p:pic>
          <p:nvPicPr>
            <p:cNvPr id="241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974889" y="2506966"/>
              <a:ext cx="104104" cy="445908"/>
            </a:xfrm>
            <a:prstGeom prst="rect">
              <a:avLst/>
            </a:prstGeom>
            <a:effectLst/>
          </p:spPr>
        </p:pic>
        <p:pic>
          <p:nvPicPr>
            <p:cNvPr id="243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772596" y="2702283"/>
              <a:ext cx="383129" cy="97128"/>
            </a:xfrm>
            <a:prstGeom prst="rect">
              <a:avLst/>
            </a:prstGeom>
            <a:effectLst/>
          </p:spPr>
        </p:pic>
        <p:pic>
          <p:nvPicPr>
            <p:cNvPr id="245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6191134" y="2624280"/>
              <a:ext cx="376153" cy="304279"/>
            </a:xfrm>
            <a:prstGeom prst="rect">
              <a:avLst/>
            </a:prstGeom>
            <a:effectLst/>
          </p:spPr>
        </p:pic>
        <p:pic>
          <p:nvPicPr>
            <p:cNvPr id="247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6524892" y="2690354"/>
              <a:ext cx="370249" cy="227643"/>
            </a:xfrm>
            <a:prstGeom prst="rect">
              <a:avLst/>
            </a:prstGeom>
            <a:effectLst/>
          </p:spPr>
        </p:pic>
        <p:pic>
          <p:nvPicPr>
            <p:cNvPr id="249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6811965" y="2470179"/>
              <a:ext cx="201762" cy="395250"/>
            </a:xfrm>
            <a:prstGeom prst="rect">
              <a:avLst/>
            </a:prstGeom>
            <a:effectLst/>
          </p:spPr>
        </p:pic>
        <p:pic>
          <p:nvPicPr>
            <p:cNvPr id="251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084014" y="2493014"/>
              <a:ext cx="128828" cy="400627"/>
            </a:xfrm>
            <a:prstGeom prst="rect">
              <a:avLst/>
            </a:prstGeom>
            <a:effectLst/>
          </p:spPr>
        </p:pic>
        <p:pic>
          <p:nvPicPr>
            <p:cNvPr id="253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028209" y="2639503"/>
              <a:ext cx="278494" cy="90152"/>
            </a:xfrm>
            <a:prstGeom prst="rect">
              <a:avLst/>
            </a:prstGeom>
            <a:effectLst/>
          </p:spPr>
        </p:pic>
        <p:pic>
          <p:nvPicPr>
            <p:cNvPr id="255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7300259" y="2360477"/>
              <a:ext cx="117655" cy="442171"/>
            </a:xfrm>
            <a:prstGeom prst="rect">
              <a:avLst/>
            </a:prstGeom>
            <a:effectLst/>
          </p:spPr>
        </p:pic>
        <p:pic>
          <p:nvPicPr>
            <p:cNvPr id="257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7300259" y="2595456"/>
              <a:ext cx="292445" cy="280686"/>
            </a:xfrm>
            <a:prstGeom prst="rect">
              <a:avLst/>
            </a:prstGeom>
            <a:effectLst/>
          </p:spPr>
        </p:pic>
        <p:pic>
          <p:nvPicPr>
            <p:cNvPr id="259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-38100" y="-38100"/>
              <a:ext cx="10504762" cy="49368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Q4.(11 Marks)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33679">
              <a:defRPr sz="3120">
                <a:effectLst>
                  <a:outerShdw sx="100000" sy="100000" kx="0" ky="0" algn="b" rotWithShape="0" blurRad="25400" dist="5080" dir="5400000">
                    <a:srgbClr val="000000">
                      <a:alpha val="30000"/>
                    </a:srgbClr>
                  </a:outerShdw>
                </a:effectLst>
              </a:defRPr>
            </a:pPr>
          </a:p>
          <a:p>
            <a:pPr defTabSz="233679">
              <a:defRPr sz="3120">
                <a:effectLst>
                  <a:outerShdw sx="100000" sy="100000" kx="0" ky="0" algn="b" rotWithShape="0" blurRad="25400" dist="5080" dir="5400000">
                    <a:srgbClr val="000000">
                      <a:alpha val="30000"/>
                    </a:srgbClr>
                  </a:outerShdw>
                </a:effectLst>
              </a:defRPr>
            </a:pPr>
            <a:r>
              <a:t>Q4.(11 Marks)</a:t>
            </a:r>
          </a:p>
          <a:p>
            <a:pPr defTabSz="233679">
              <a:defRPr sz="3120">
                <a:effectLst>
                  <a:outerShdw sx="100000" sy="100000" kx="0" ky="0" algn="b" rotWithShape="0" blurRad="25400" dist="5080" dir="5400000">
                    <a:srgbClr val="000000">
                      <a:alpha val="30000"/>
                    </a:srgbClr>
                  </a:outerShdw>
                </a:effectLst>
              </a:defRPr>
            </a:pPr>
            <a:r>
              <a:t>A 78 y/o lady presents to your Emergency Department with lethargy and upper abdominal pain since this morning.She has a PMH of HTN and type 2 D.M</a:t>
            </a:r>
          </a:p>
        </p:txBody>
      </p:sp>
      <p:sp>
        <p:nvSpPr>
          <p:cNvPr id="264" name="On examination she is distressed with pain, her vital signs are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8267" indent="-358267" defTabSz="531622">
              <a:spcBef>
                <a:spcPts val="3200"/>
              </a:spcBef>
              <a:buBlip>
                <a:blip r:embed="rId2"/>
              </a:buBlip>
              <a:defRPr sz="3276"/>
            </a:pPr>
          </a:p>
          <a:p>
            <a:pPr marL="358267" indent="-358267" defTabSz="531622">
              <a:spcBef>
                <a:spcPts val="3200"/>
              </a:spcBef>
              <a:buBlip>
                <a:blip r:embed="rId2"/>
              </a:buBlip>
              <a:defRPr sz="3276"/>
            </a:pPr>
            <a:r>
              <a:t>On examination she is distressed with pain, her vital signs are:</a:t>
            </a:r>
          </a:p>
          <a:p>
            <a:pPr marL="358267" indent="-358267" defTabSz="531622">
              <a:spcBef>
                <a:spcPts val="3200"/>
              </a:spcBef>
              <a:buBlip>
                <a:blip r:embed="rId2"/>
              </a:buBlip>
              <a:defRPr sz="3276"/>
            </a:pPr>
            <a:r>
              <a:t>HR: 84/bpm</a:t>
            </a:r>
          </a:p>
          <a:p>
            <a:pPr marL="358267" indent="-358267" defTabSz="531622">
              <a:spcBef>
                <a:spcPts val="3200"/>
              </a:spcBef>
              <a:buBlip>
                <a:blip r:embed="rId2"/>
              </a:buBlip>
              <a:defRPr sz="3276"/>
            </a:pPr>
            <a:r>
              <a:t>BP:92/56</a:t>
            </a:r>
          </a:p>
          <a:p>
            <a:pPr marL="358267" indent="-358267" defTabSz="531622">
              <a:spcBef>
                <a:spcPts val="3200"/>
              </a:spcBef>
              <a:buBlip>
                <a:blip r:embed="rId2"/>
              </a:buBlip>
              <a:defRPr sz="3276"/>
            </a:pPr>
            <a:r>
              <a:t>Temp:  37.6</a:t>
            </a:r>
          </a:p>
          <a:p>
            <a:pPr marL="358267" indent="-358267" defTabSz="531622">
              <a:spcBef>
                <a:spcPts val="3200"/>
              </a:spcBef>
              <a:buBlip>
                <a:blip r:embed="rId2"/>
              </a:buBlip>
              <a:defRPr sz="3276"/>
            </a:pPr>
            <a:r>
              <a:t>RR: 18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List five important ddx you need to consider in this patient (5 Marks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73201">
              <a:defRPr sz="6318">
                <a:effectLst>
                  <a:outerShdw sx="100000" sy="100000" kx="0" ky="0" algn="b" rotWithShape="0" blurRad="51435" dist="10287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List five important ddx you need to consider in this patient (5 Marks)</a:t>
            </a:r>
          </a:p>
        </p:txBody>
      </p:sp>
      <p:sp>
        <p:nvSpPr>
          <p:cNvPr id="267" name="AAA ruptu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  <a:p>
            <a:pPr>
              <a:buBlip>
                <a:blip r:embed="rId2"/>
              </a:buBlip>
            </a:pPr>
            <a:r>
              <a:t>AAA rupture</a:t>
            </a:r>
          </a:p>
          <a:p>
            <a:pPr>
              <a:buBlip>
                <a:blip r:embed="rId2"/>
              </a:buBlip>
            </a:pPr>
            <a:r>
              <a:t>ACS/STEMI</a:t>
            </a:r>
          </a:p>
          <a:p>
            <a:pPr>
              <a:buBlip>
                <a:blip r:embed="rId2"/>
              </a:buBlip>
            </a:pPr>
            <a:r>
              <a:t>Mesenteric ischemia</a:t>
            </a:r>
          </a:p>
          <a:p>
            <a:pPr>
              <a:buBlip>
                <a:blip r:embed="rId2"/>
              </a:buBlip>
            </a:pPr>
            <a:r>
              <a:t>Bowel perforation/hollow viscus perforation</a:t>
            </a:r>
          </a:p>
          <a:p>
            <a:pPr>
              <a:buBlip>
                <a:blip r:embed="rId2"/>
              </a:buBlip>
            </a:pPr>
            <a:r>
              <a:t>Pancreatitis/ cholecystitis/cholangitis/pneumonia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ome of you wrote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Some of you wrote:</a:t>
            </a:r>
          </a:p>
        </p:txBody>
      </p:sp>
      <p:sp>
        <p:nvSpPr>
          <p:cNvPr id="270" name="Biliary pathology??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Biliary pathology??? </a:t>
            </a:r>
          </a:p>
          <a:p>
            <a:pPr>
              <a:buBlip>
                <a:blip r:embed="rId2"/>
              </a:buBlip>
            </a:pPr>
            <a:r>
              <a:t>Peptic ulcer</a:t>
            </a:r>
          </a:p>
          <a:p>
            <a:pPr>
              <a:buBlip>
                <a:blip r:embed="rId2"/>
              </a:buBlip>
            </a:pPr>
            <a:r>
              <a:t>Aortic dissection</a:t>
            </a:r>
          </a:p>
          <a:p>
            <a:pPr>
              <a:buBlip>
                <a:blip r:embed="rId2"/>
              </a:buBlip>
            </a:pPr>
            <a:r>
              <a:t>IHD</a:t>
            </a:r>
          </a:p>
          <a:p>
            <a:pPr>
              <a:buBlip>
                <a:blip r:embed="rId2"/>
              </a:buBlip>
            </a:pPr>
            <a:r>
              <a:t>HHS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B.Complete the following table listing three important initial investigation in the first 20 minutes of this patient care.Give you justification for each.(6 Marks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03783">
              <a:defRPr sz="4055">
                <a:effectLst>
                  <a:outerShdw sx="100000" sy="100000" kx="0" ky="0" algn="b" rotWithShape="0" blurRad="33020" dist="6604" dir="540000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pPr/>
            <a:r>
              <a:t>B.Complete the following table listing three important initial investigation in the first 20 minutes of this patient care.Give you justification for each.(6 Marks)</a:t>
            </a:r>
          </a:p>
        </p:txBody>
      </p:sp>
      <p:sp>
        <p:nvSpPr>
          <p:cNvPr id="273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</a:p>
        </p:txBody>
      </p:sp>
      <p:grpSp>
        <p:nvGrpSpPr>
          <p:cNvPr id="742" name="Drawing"/>
          <p:cNvGrpSpPr/>
          <p:nvPr/>
        </p:nvGrpSpPr>
        <p:grpSpPr>
          <a:xfrm>
            <a:off x="6011644" y="2501028"/>
            <a:ext cx="6722097" cy="6305435"/>
            <a:chOff x="-57150" y="-38100"/>
            <a:chExt cx="6722095" cy="6305434"/>
          </a:xfrm>
        </p:grpSpPr>
        <p:pic>
          <p:nvPicPr>
            <p:cNvPr id="27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57150" y="256753"/>
              <a:ext cx="345108" cy="5673875"/>
            </a:xfrm>
            <a:prstGeom prst="rect">
              <a:avLst/>
            </a:prstGeom>
            <a:effectLst/>
          </p:spPr>
        </p:pic>
        <p:pic>
          <p:nvPicPr>
            <p:cNvPr id="27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47756" y="-38100"/>
              <a:ext cx="418007" cy="83176"/>
            </a:xfrm>
            <a:prstGeom prst="rect">
              <a:avLst/>
            </a:prstGeom>
            <a:effectLst/>
          </p:spPr>
        </p:pic>
        <p:pic>
          <p:nvPicPr>
            <p:cNvPr id="27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61707" y="24680"/>
              <a:ext cx="409526" cy="457293"/>
            </a:xfrm>
            <a:prstGeom prst="rect">
              <a:avLst/>
            </a:prstGeom>
            <a:effectLst/>
          </p:spPr>
        </p:pic>
        <p:pic>
          <p:nvPicPr>
            <p:cNvPr id="28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482586" y="143266"/>
              <a:ext cx="466836" cy="219002"/>
            </a:xfrm>
            <a:prstGeom prst="rect">
              <a:avLst/>
            </a:prstGeom>
            <a:effectLst/>
          </p:spPr>
        </p:pic>
        <p:pic>
          <p:nvPicPr>
            <p:cNvPr id="28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944852" y="129831"/>
              <a:ext cx="289528" cy="282628"/>
            </a:xfrm>
            <a:prstGeom prst="rect">
              <a:avLst/>
            </a:prstGeom>
            <a:effectLst/>
          </p:spPr>
        </p:pic>
        <p:pic>
          <p:nvPicPr>
            <p:cNvPr id="28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173173" y="52583"/>
              <a:ext cx="153552" cy="296276"/>
            </a:xfrm>
            <a:prstGeom prst="rect">
              <a:avLst/>
            </a:prstGeom>
            <a:effectLst/>
          </p:spPr>
        </p:pic>
        <p:pic>
          <p:nvPicPr>
            <p:cNvPr id="28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117368" y="150241"/>
              <a:ext cx="341275" cy="97128"/>
            </a:xfrm>
            <a:prstGeom prst="rect">
              <a:avLst/>
            </a:prstGeom>
            <a:effectLst/>
          </p:spPr>
        </p:pic>
        <p:pic>
          <p:nvPicPr>
            <p:cNvPr id="28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431272" y="143266"/>
              <a:ext cx="138981" cy="190496"/>
            </a:xfrm>
            <a:prstGeom prst="rect">
              <a:avLst/>
            </a:prstGeom>
            <a:effectLst/>
          </p:spPr>
        </p:pic>
        <p:pic>
          <p:nvPicPr>
            <p:cNvPr id="290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351317" y="1072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29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06695" y="-1343"/>
              <a:ext cx="179803" cy="353347"/>
            </a:xfrm>
            <a:prstGeom prst="rect">
              <a:avLst/>
            </a:prstGeom>
            <a:effectLst/>
          </p:spPr>
        </p:pic>
        <p:pic>
          <p:nvPicPr>
            <p:cNvPr id="29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584735" y="164193"/>
              <a:ext cx="327324" cy="80851"/>
            </a:xfrm>
            <a:prstGeom prst="rect">
              <a:avLst/>
            </a:prstGeom>
            <a:effectLst/>
          </p:spPr>
        </p:pic>
        <p:pic>
          <p:nvPicPr>
            <p:cNvPr id="29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846521" y="143266"/>
              <a:ext cx="142269" cy="183309"/>
            </a:xfrm>
            <a:prstGeom prst="rect">
              <a:avLst/>
            </a:prstGeom>
            <a:effectLst/>
          </p:spPr>
        </p:pic>
        <p:pic>
          <p:nvPicPr>
            <p:cNvPr id="298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783806" y="-322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0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048573" y="70246"/>
              <a:ext cx="275047" cy="323611"/>
            </a:xfrm>
            <a:prstGeom prst="rect">
              <a:avLst/>
            </a:prstGeom>
            <a:effectLst/>
          </p:spPr>
        </p:pic>
        <p:pic>
          <p:nvPicPr>
            <p:cNvPr id="30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245653" y="168843"/>
              <a:ext cx="356992" cy="202218"/>
            </a:xfrm>
            <a:prstGeom prst="rect">
              <a:avLst/>
            </a:prstGeom>
            <a:effectLst/>
          </p:spPr>
        </p:pic>
        <p:pic>
          <p:nvPicPr>
            <p:cNvPr id="30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529005" y="-17173"/>
              <a:ext cx="204309" cy="361161"/>
            </a:xfrm>
            <a:prstGeom prst="rect">
              <a:avLst/>
            </a:prstGeom>
            <a:effectLst/>
          </p:spPr>
        </p:pic>
        <p:pic>
          <p:nvPicPr>
            <p:cNvPr id="30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435761" y="115363"/>
              <a:ext cx="557519" cy="217057"/>
            </a:xfrm>
            <a:prstGeom prst="rect">
              <a:avLst/>
            </a:prstGeom>
            <a:effectLst/>
          </p:spPr>
        </p:pic>
        <p:pic>
          <p:nvPicPr>
            <p:cNvPr id="308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774345" y="-1019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1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024039" y="80485"/>
              <a:ext cx="337690" cy="227492"/>
            </a:xfrm>
            <a:prstGeom prst="rect">
              <a:avLst/>
            </a:prstGeom>
            <a:effectLst/>
          </p:spPr>
        </p:pic>
        <p:pic>
          <p:nvPicPr>
            <p:cNvPr id="31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333292" y="95476"/>
              <a:ext cx="448235" cy="284430"/>
            </a:xfrm>
            <a:prstGeom prst="rect">
              <a:avLst/>
            </a:prstGeom>
            <a:effectLst/>
          </p:spPr>
        </p:pic>
        <p:pic>
          <p:nvPicPr>
            <p:cNvPr id="31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71120" y="903609"/>
              <a:ext cx="431768" cy="417408"/>
            </a:xfrm>
            <a:prstGeom prst="rect">
              <a:avLst/>
            </a:prstGeom>
            <a:effectLst/>
          </p:spPr>
        </p:pic>
        <p:pic>
          <p:nvPicPr>
            <p:cNvPr id="31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19902" y="927715"/>
              <a:ext cx="376152" cy="86973"/>
            </a:xfrm>
            <a:prstGeom prst="rect">
              <a:avLst/>
            </a:prstGeom>
            <a:effectLst/>
          </p:spPr>
        </p:pic>
        <p:pic>
          <p:nvPicPr>
            <p:cNvPr id="318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52439" y="945463"/>
              <a:ext cx="222689" cy="353357"/>
            </a:xfrm>
            <a:prstGeom prst="rect">
              <a:avLst/>
            </a:prstGeom>
            <a:effectLst/>
          </p:spPr>
        </p:pic>
        <p:pic>
          <p:nvPicPr>
            <p:cNvPr id="320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223889" y="1015219"/>
              <a:ext cx="300020" cy="281594"/>
            </a:xfrm>
            <a:prstGeom prst="rect">
              <a:avLst/>
            </a:prstGeom>
            <a:effectLst/>
          </p:spPr>
        </p:pic>
        <p:pic>
          <p:nvPicPr>
            <p:cNvPr id="322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33805" y="987317"/>
              <a:ext cx="390104" cy="83176"/>
            </a:xfrm>
            <a:prstGeom prst="rect">
              <a:avLst/>
            </a:prstGeom>
            <a:effectLst/>
          </p:spPr>
        </p:pic>
        <p:pic>
          <p:nvPicPr>
            <p:cNvPr id="324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825902" y="1161707"/>
              <a:ext cx="81666" cy="83127"/>
            </a:xfrm>
            <a:prstGeom prst="rect">
              <a:avLst/>
            </a:prstGeom>
            <a:effectLst/>
          </p:spPr>
        </p:pic>
        <p:pic>
          <p:nvPicPr>
            <p:cNvPr id="326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901123" y="973365"/>
              <a:ext cx="138982" cy="278495"/>
            </a:xfrm>
            <a:prstGeom prst="rect">
              <a:avLst/>
            </a:prstGeom>
            <a:effectLst/>
          </p:spPr>
        </p:pic>
        <p:pic>
          <p:nvPicPr>
            <p:cNvPr id="328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901123" y="1147756"/>
              <a:ext cx="257568" cy="93441"/>
            </a:xfrm>
            <a:prstGeom prst="rect">
              <a:avLst/>
            </a:prstGeom>
            <a:effectLst/>
          </p:spPr>
        </p:pic>
        <p:pic>
          <p:nvPicPr>
            <p:cNvPr id="330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804174" y="950365"/>
              <a:ext cx="291736" cy="91758"/>
            </a:xfrm>
            <a:prstGeom prst="rect">
              <a:avLst/>
            </a:prstGeom>
            <a:effectLst/>
          </p:spPr>
        </p:pic>
        <p:pic>
          <p:nvPicPr>
            <p:cNvPr id="332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238439" y="1091951"/>
              <a:ext cx="285470" cy="97128"/>
            </a:xfrm>
            <a:prstGeom prst="rect">
              <a:avLst/>
            </a:prstGeom>
            <a:effectLst/>
          </p:spPr>
        </p:pic>
        <p:pic>
          <p:nvPicPr>
            <p:cNvPr id="334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426165" y="826291"/>
              <a:ext cx="315266" cy="355812"/>
            </a:xfrm>
            <a:prstGeom prst="rect">
              <a:avLst/>
            </a:prstGeom>
            <a:effectLst/>
          </p:spPr>
        </p:pic>
        <p:pic>
          <p:nvPicPr>
            <p:cNvPr id="336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525708" y="121751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3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114883" y="885827"/>
              <a:ext cx="138981" cy="331155"/>
            </a:xfrm>
            <a:prstGeom prst="rect">
              <a:avLst/>
            </a:prstGeom>
            <a:effectLst/>
          </p:spPr>
        </p:pic>
        <p:pic>
          <p:nvPicPr>
            <p:cNvPr id="34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121858" y="822074"/>
              <a:ext cx="345925" cy="397593"/>
            </a:xfrm>
            <a:prstGeom prst="rect">
              <a:avLst/>
            </a:prstGeom>
            <a:effectLst/>
          </p:spPr>
        </p:pic>
        <p:pic>
          <p:nvPicPr>
            <p:cNvPr id="34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156737" y="1036146"/>
              <a:ext cx="348250" cy="83177"/>
            </a:xfrm>
            <a:prstGeom prst="rect">
              <a:avLst/>
            </a:prstGeom>
            <a:effectLst/>
          </p:spPr>
        </p:pic>
        <p:pic>
          <p:nvPicPr>
            <p:cNvPr id="34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3568298" y="861755"/>
              <a:ext cx="194787" cy="320348"/>
            </a:xfrm>
            <a:prstGeom prst="rect">
              <a:avLst/>
            </a:prstGeom>
            <a:effectLst/>
          </p:spPr>
        </p:pic>
        <p:pic>
          <p:nvPicPr>
            <p:cNvPr id="34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547372" y="865443"/>
              <a:ext cx="376152" cy="93440"/>
            </a:xfrm>
            <a:prstGeom prst="rect">
              <a:avLst/>
            </a:prstGeom>
            <a:effectLst/>
          </p:spPr>
        </p:pic>
        <p:pic>
          <p:nvPicPr>
            <p:cNvPr id="348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658981" y="987317"/>
              <a:ext cx="278495" cy="118054"/>
            </a:xfrm>
            <a:prstGeom prst="rect">
              <a:avLst/>
            </a:prstGeom>
            <a:effectLst/>
          </p:spPr>
        </p:pic>
        <p:pic>
          <p:nvPicPr>
            <p:cNvPr id="35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3366005" y="1259366"/>
              <a:ext cx="369177" cy="208738"/>
            </a:xfrm>
            <a:prstGeom prst="rect">
              <a:avLst/>
            </a:prstGeom>
            <a:effectLst/>
          </p:spPr>
        </p:pic>
        <p:pic>
          <p:nvPicPr>
            <p:cNvPr id="352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624103" y="1294244"/>
              <a:ext cx="279737" cy="257568"/>
            </a:xfrm>
            <a:prstGeom prst="rect">
              <a:avLst/>
            </a:prstGeom>
            <a:effectLst/>
          </p:spPr>
        </p:pic>
        <p:pic>
          <p:nvPicPr>
            <p:cNvPr id="354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845318" y="1650001"/>
              <a:ext cx="278495" cy="178302"/>
            </a:xfrm>
            <a:prstGeom prst="rect">
              <a:avLst/>
            </a:prstGeom>
            <a:effectLst/>
          </p:spPr>
        </p:pic>
        <p:pic>
          <p:nvPicPr>
            <p:cNvPr id="35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2082490" y="1691855"/>
              <a:ext cx="152933" cy="159908"/>
            </a:xfrm>
            <a:prstGeom prst="rect">
              <a:avLst/>
            </a:prstGeom>
            <a:effectLst/>
          </p:spPr>
        </p:pic>
        <p:pic>
          <p:nvPicPr>
            <p:cNvPr id="358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974634" y="155234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60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2187125" y="1656977"/>
              <a:ext cx="193679" cy="197112"/>
            </a:xfrm>
            <a:prstGeom prst="rect">
              <a:avLst/>
            </a:prstGeom>
            <a:effectLst/>
          </p:spPr>
        </p:pic>
        <p:pic>
          <p:nvPicPr>
            <p:cNvPr id="362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2312686" y="1608147"/>
              <a:ext cx="166884" cy="215714"/>
            </a:xfrm>
            <a:prstGeom prst="rect">
              <a:avLst/>
            </a:prstGeom>
            <a:effectLst/>
          </p:spPr>
        </p:pic>
        <p:pic>
          <p:nvPicPr>
            <p:cNvPr id="364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2354539" y="1636050"/>
              <a:ext cx="236641" cy="118055"/>
            </a:xfrm>
            <a:prstGeom prst="rect">
              <a:avLst/>
            </a:prstGeom>
            <a:effectLst/>
          </p:spPr>
        </p:pic>
        <p:pic>
          <p:nvPicPr>
            <p:cNvPr id="366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340588" y="1656977"/>
              <a:ext cx="306397" cy="152933"/>
            </a:xfrm>
            <a:prstGeom prst="rect">
              <a:avLst/>
            </a:prstGeom>
            <a:effectLst/>
          </p:spPr>
        </p:pic>
        <p:pic>
          <p:nvPicPr>
            <p:cNvPr id="368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724098" y="1619679"/>
              <a:ext cx="290182" cy="215542"/>
            </a:xfrm>
            <a:prstGeom prst="rect">
              <a:avLst/>
            </a:prstGeom>
            <a:effectLst/>
          </p:spPr>
        </p:pic>
        <p:pic>
          <p:nvPicPr>
            <p:cNvPr id="370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027247" y="1516866"/>
              <a:ext cx="187528" cy="341873"/>
            </a:xfrm>
            <a:prstGeom prst="rect">
              <a:avLst/>
            </a:prstGeom>
            <a:effectLst/>
          </p:spPr>
        </p:pic>
        <p:pic>
          <p:nvPicPr>
            <p:cNvPr id="372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059078" y="1670928"/>
              <a:ext cx="229665" cy="90152"/>
            </a:xfrm>
            <a:prstGeom prst="rect">
              <a:avLst/>
            </a:prstGeom>
            <a:effectLst/>
          </p:spPr>
        </p:pic>
        <p:pic>
          <p:nvPicPr>
            <p:cNvPr id="374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397086" y="1604931"/>
              <a:ext cx="365999" cy="207304"/>
            </a:xfrm>
            <a:prstGeom prst="rect">
              <a:avLst/>
            </a:prstGeom>
            <a:effectLst/>
          </p:spPr>
        </p:pic>
        <p:pic>
          <p:nvPicPr>
            <p:cNvPr id="376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679909" y="1574271"/>
              <a:ext cx="320347" cy="245100"/>
            </a:xfrm>
            <a:prstGeom prst="rect">
              <a:avLst/>
            </a:prstGeom>
            <a:effectLst/>
          </p:spPr>
        </p:pic>
        <p:pic>
          <p:nvPicPr>
            <p:cNvPr id="378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955992" y="1502174"/>
              <a:ext cx="259055" cy="297558"/>
            </a:xfrm>
            <a:prstGeom prst="rect">
              <a:avLst/>
            </a:prstGeom>
            <a:effectLst/>
          </p:spPr>
        </p:pic>
        <p:pic>
          <p:nvPicPr>
            <p:cNvPr id="380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4182003" y="1509890"/>
              <a:ext cx="250742" cy="223288"/>
            </a:xfrm>
            <a:prstGeom prst="rect">
              <a:avLst/>
            </a:prstGeom>
            <a:effectLst/>
          </p:spPr>
        </p:pic>
        <p:pic>
          <p:nvPicPr>
            <p:cNvPr id="382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377471" y="1518337"/>
              <a:ext cx="236640" cy="186939"/>
            </a:xfrm>
            <a:prstGeom prst="rect">
              <a:avLst/>
            </a:prstGeom>
            <a:effectLst/>
          </p:spPr>
        </p:pic>
        <p:pic>
          <p:nvPicPr>
            <p:cNvPr id="384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4516984" y="1364000"/>
              <a:ext cx="194786" cy="355227"/>
            </a:xfrm>
            <a:prstGeom prst="rect">
              <a:avLst/>
            </a:prstGeom>
            <a:effectLst/>
          </p:spPr>
        </p:pic>
        <p:pic>
          <p:nvPicPr>
            <p:cNvPr id="386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475130" y="1482586"/>
              <a:ext cx="334299" cy="103102"/>
            </a:xfrm>
            <a:prstGeom prst="rect">
              <a:avLst/>
            </a:prstGeom>
            <a:effectLst/>
          </p:spPr>
        </p:pic>
        <p:pic>
          <p:nvPicPr>
            <p:cNvPr id="388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684398" y="1452784"/>
              <a:ext cx="292446" cy="210637"/>
            </a:xfrm>
            <a:prstGeom prst="rect">
              <a:avLst/>
            </a:prstGeom>
            <a:effectLst/>
          </p:spPr>
        </p:pic>
        <p:pic>
          <p:nvPicPr>
            <p:cNvPr id="390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4921570" y="1434792"/>
              <a:ext cx="194787" cy="189101"/>
            </a:xfrm>
            <a:prstGeom prst="rect">
              <a:avLst/>
            </a:prstGeom>
            <a:effectLst/>
          </p:spPr>
        </p:pic>
        <p:pic>
          <p:nvPicPr>
            <p:cNvPr id="392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075034" y="1468635"/>
              <a:ext cx="166884" cy="215672"/>
            </a:xfrm>
            <a:prstGeom prst="rect">
              <a:avLst/>
            </a:prstGeom>
            <a:effectLst/>
          </p:spPr>
        </p:pic>
        <p:pic>
          <p:nvPicPr>
            <p:cNvPr id="394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036934" y="135004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96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159785" y="1437147"/>
              <a:ext cx="333255" cy="254177"/>
            </a:xfrm>
            <a:prstGeom prst="rect">
              <a:avLst/>
            </a:prstGeom>
            <a:effectLst/>
          </p:spPr>
        </p:pic>
        <p:pic>
          <p:nvPicPr>
            <p:cNvPr id="398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2710296" y="2012734"/>
              <a:ext cx="159909" cy="152933"/>
            </a:xfrm>
            <a:prstGeom prst="rect">
              <a:avLst/>
            </a:prstGeom>
            <a:effectLst/>
          </p:spPr>
        </p:pic>
        <p:pic>
          <p:nvPicPr>
            <p:cNvPr id="400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79172" y="188019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02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917240" y="1963904"/>
              <a:ext cx="292171" cy="222290"/>
            </a:xfrm>
            <a:prstGeom prst="rect">
              <a:avLst/>
            </a:prstGeom>
            <a:effectLst/>
          </p:spPr>
        </p:pic>
        <p:pic>
          <p:nvPicPr>
            <p:cNvPr id="404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3188781" y="1970880"/>
              <a:ext cx="351084" cy="211224"/>
            </a:xfrm>
            <a:prstGeom prst="rect">
              <a:avLst/>
            </a:prstGeom>
            <a:effectLst/>
          </p:spPr>
        </p:pic>
        <p:pic>
          <p:nvPicPr>
            <p:cNvPr id="406" name="Line Line" descr="Line Lin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3393907" y="1908099"/>
              <a:ext cx="180836" cy="257568"/>
            </a:xfrm>
            <a:prstGeom prst="rect">
              <a:avLst/>
            </a:prstGeom>
            <a:effectLst/>
          </p:spPr>
        </p:pic>
        <p:pic>
          <p:nvPicPr>
            <p:cNvPr id="408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3456688" y="1998782"/>
              <a:ext cx="299422" cy="187811"/>
            </a:xfrm>
            <a:prstGeom prst="rect">
              <a:avLst/>
            </a:prstGeom>
            <a:effectLst/>
          </p:spPr>
        </p:pic>
        <p:pic>
          <p:nvPicPr>
            <p:cNvPr id="410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3735714" y="1910074"/>
              <a:ext cx="285469" cy="227690"/>
            </a:xfrm>
            <a:prstGeom prst="rect">
              <a:avLst/>
            </a:prstGeom>
            <a:effectLst/>
          </p:spPr>
        </p:pic>
        <p:pic>
          <p:nvPicPr>
            <p:cNvPr id="412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3972885" y="1920188"/>
              <a:ext cx="452885" cy="186724"/>
            </a:xfrm>
            <a:prstGeom prst="rect">
              <a:avLst/>
            </a:prstGeom>
            <a:effectLst/>
          </p:spPr>
        </p:pic>
        <p:pic>
          <p:nvPicPr>
            <p:cNvPr id="414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4363520" y="1929026"/>
              <a:ext cx="159909" cy="152933"/>
            </a:xfrm>
            <a:prstGeom prst="rect">
              <a:avLst/>
            </a:prstGeom>
            <a:effectLst/>
          </p:spPr>
        </p:pic>
        <p:pic>
          <p:nvPicPr>
            <p:cNvPr id="416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4307714" y="1775562"/>
              <a:ext cx="159910" cy="111079"/>
            </a:xfrm>
            <a:prstGeom prst="rect">
              <a:avLst/>
            </a:prstGeom>
            <a:effectLst/>
          </p:spPr>
        </p:pic>
        <p:pic>
          <p:nvPicPr>
            <p:cNvPr id="418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4526844" y="1835666"/>
              <a:ext cx="324439" cy="260245"/>
            </a:xfrm>
            <a:prstGeom prst="rect">
              <a:avLst/>
            </a:prstGeom>
            <a:effectLst/>
          </p:spPr>
        </p:pic>
        <p:pic>
          <p:nvPicPr>
            <p:cNvPr id="420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87316" y="1412830"/>
              <a:ext cx="98472" cy="536592"/>
            </a:xfrm>
            <a:prstGeom prst="rect">
              <a:avLst/>
            </a:prstGeom>
            <a:effectLst/>
          </p:spPr>
        </p:pic>
        <p:pic>
          <p:nvPicPr>
            <p:cNvPr id="422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48951" y="2046369"/>
              <a:ext cx="296029" cy="244859"/>
            </a:xfrm>
            <a:prstGeom prst="rect">
              <a:avLst/>
            </a:prstGeom>
            <a:effectLst/>
          </p:spPr>
        </p:pic>
        <p:pic>
          <p:nvPicPr>
            <p:cNvPr id="424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76418" y="2124344"/>
              <a:ext cx="333636" cy="239166"/>
            </a:xfrm>
            <a:prstGeom prst="rect">
              <a:avLst/>
            </a:prstGeom>
            <a:effectLst/>
          </p:spPr>
        </p:pic>
        <p:pic>
          <p:nvPicPr>
            <p:cNvPr id="426" name="Line Line" descr="Line 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40828" y="2054588"/>
              <a:ext cx="125031" cy="271518"/>
            </a:xfrm>
            <a:prstGeom prst="rect">
              <a:avLst/>
            </a:prstGeom>
            <a:effectLst/>
          </p:spPr>
        </p:pic>
        <p:pic>
          <p:nvPicPr>
            <p:cNvPr id="428" name="Line Line" descr="Line 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791999" y="2159222"/>
              <a:ext cx="264543" cy="83176"/>
            </a:xfrm>
            <a:prstGeom prst="rect">
              <a:avLst/>
            </a:prstGeom>
            <a:effectLst/>
          </p:spPr>
        </p:pic>
        <p:pic>
          <p:nvPicPr>
            <p:cNvPr id="430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980341" y="1998782"/>
              <a:ext cx="163197" cy="325957"/>
            </a:xfrm>
            <a:prstGeom prst="rect">
              <a:avLst/>
            </a:prstGeom>
            <a:effectLst/>
          </p:spPr>
        </p:pic>
        <p:pic>
          <p:nvPicPr>
            <p:cNvPr id="432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43121" y="2161370"/>
              <a:ext cx="299422" cy="199614"/>
            </a:xfrm>
            <a:prstGeom prst="rect">
              <a:avLst/>
            </a:prstGeom>
            <a:effectLst/>
          </p:spPr>
        </p:pic>
        <p:pic>
          <p:nvPicPr>
            <p:cNvPr id="434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308195" y="2019710"/>
              <a:ext cx="208738" cy="341274"/>
            </a:xfrm>
            <a:prstGeom prst="rect">
              <a:avLst/>
            </a:prstGeom>
            <a:effectLst/>
          </p:spPr>
        </p:pic>
        <p:pic>
          <p:nvPicPr>
            <p:cNvPr id="436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450923" y="2163872"/>
              <a:ext cx="317133" cy="233334"/>
            </a:xfrm>
            <a:prstGeom prst="rect">
              <a:avLst/>
            </a:prstGeom>
            <a:effectLst/>
          </p:spPr>
        </p:pic>
        <p:pic>
          <p:nvPicPr>
            <p:cNvPr id="438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636050" y="2012734"/>
              <a:ext cx="305055" cy="352081"/>
            </a:xfrm>
            <a:prstGeom prst="rect">
              <a:avLst/>
            </a:prstGeom>
            <a:effectLst/>
          </p:spPr>
        </p:pic>
        <p:pic>
          <p:nvPicPr>
            <p:cNvPr id="440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359510" y="2717272"/>
              <a:ext cx="132006" cy="424982"/>
            </a:xfrm>
            <a:prstGeom prst="rect">
              <a:avLst/>
            </a:prstGeom>
            <a:effectLst/>
          </p:spPr>
        </p:pic>
        <p:pic>
          <p:nvPicPr>
            <p:cNvPr id="442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311080" y="2619613"/>
              <a:ext cx="236241" cy="308722"/>
            </a:xfrm>
            <a:prstGeom prst="rect">
              <a:avLst/>
            </a:prstGeom>
            <a:effectLst/>
          </p:spPr>
        </p:pic>
        <p:pic>
          <p:nvPicPr>
            <p:cNvPr id="444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575755" y="2675418"/>
              <a:ext cx="369177" cy="381620"/>
            </a:xfrm>
            <a:prstGeom prst="rect">
              <a:avLst/>
            </a:prstGeom>
            <a:effectLst/>
          </p:spPr>
        </p:pic>
        <p:pic>
          <p:nvPicPr>
            <p:cNvPr id="446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858003" y="2764970"/>
              <a:ext cx="365954" cy="314559"/>
            </a:xfrm>
            <a:prstGeom prst="rect">
              <a:avLst/>
            </a:prstGeom>
            <a:effectLst/>
          </p:spPr>
        </p:pic>
        <p:pic>
          <p:nvPicPr>
            <p:cNvPr id="448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215648" y="2799556"/>
              <a:ext cx="350115" cy="292554"/>
            </a:xfrm>
            <a:prstGeom prst="rect">
              <a:avLst/>
            </a:prstGeom>
            <a:effectLst/>
          </p:spPr>
        </p:pic>
        <p:pic>
          <p:nvPicPr>
            <p:cNvPr id="450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496537" y="2675418"/>
              <a:ext cx="138982" cy="327324"/>
            </a:xfrm>
            <a:prstGeom prst="rect">
              <a:avLst/>
            </a:prstGeom>
            <a:effectLst/>
          </p:spPr>
        </p:pic>
        <p:pic>
          <p:nvPicPr>
            <p:cNvPr id="452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364000" y="2846012"/>
              <a:ext cx="424982" cy="86973"/>
            </a:xfrm>
            <a:prstGeom prst="rect">
              <a:avLst/>
            </a:prstGeom>
            <a:effectLst/>
          </p:spPr>
        </p:pic>
        <p:pic>
          <p:nvPicPr>
            <p:cNvPr id="454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1711451" y="2777728"/>
              <a:ext cx="342606" cy="291381"/>
            </a:xfrm>
            <a:prstGeom prst="rect">
              <a:avLst/>
            </a:prstGeom>
            <a:effectLst/>
          </p:spPr>
        </p:pic>
        <p:pic>
          <p:nvPicPr>
            <p:cNvPr id="456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2026685" y="2661467"/>
              <a:ext cx="398392" cy="384371"/>
            </a:xfrm>
            <a:prstGeom prst="rect">
              <a:avLst/>
            </a:prstGeom>
            <a:effectLst/>
          </p:spPr>
        </p:pic>
        <p:pic>
          <p:nvPicPr>
            <p:cNvPr id="458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1908099" y="2651806"/>
              <a:ext cx="390104" cy="106789"/>
            </a:xfrm>
            <a:prstGeom prst="rect">
              <a:avLst/>
            </a:prstGeom>
            <a:effectLst/>
          </p:spPr>
        </p:pic>
        <p:pic>
          <p:nvPicPr>
            <p:cNvPr id="460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2570784" y="2689369"/>
              <a:ext cx="355226" cy="236641"/>
            </a:xfrm>
            <a:prstGeom prst="rect">
              <a:avLst/>
            </a:prstGeom>
            <a:effectLst/>
          </p:spPr>
        </p:pic>
        <p:pic>
          <p:nvPicPr>
            <p:cNvPr id="462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2514979" y="3017224"/>
              <a:ext cx="404055" cy="250592"/>
            </a:xfrm>
            <a:prstGeom prst="rect">
              <a:avLst/>
            </a:prstGeom>
            <a:effectLst/>
          </p:spPr>
        </p:pic>
        <p:pic>
          <p:nvPicPr>
            <p:cNvPr id="464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2647516" y="2307375"/>
              <a:ext cx="529672" cy="527952"/>
            </a:xfrm>
            <a:prstGeom prst="rect">
              <a:avLst/>
            </a:prstGeom>
            <a:effectLst/>
          </p:spPr>
        </p:pic>
        <p:pic>
          <p:nvPicPr>
            <p:cNvPr id="466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2935814" y="2991647"/>
              <a:ext cx="313840" cy="345053"/>
            </a:xfrm>
            <a:prstGeom prst="rect">
              <a:avLst/>
            </a:prstGeom>
            <a:effectLst/>
          </p:spPr>
        </p:pic>
        <p:pic>
          <p:nvPicPr>
            <p:cNvPr id="468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3219517" y="2972042"/>
              <a:ext cx="397080" cy="307109"/>
            </a:xfrm>
            <a:prstGeom prst="rect">
              <a:avLst/>
            </a:prstGeom>
            <a:effectLst/>
          </p:spPr>
        </p:pic>
        <p:pic>
          <p:nvPicPr>
            <p:cNvPr id="470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3512493" y="3008409"/>
              <a:ext cx="191100" cy="379884"/>
            </a:xfrm>
            <a:prstGeom prst="rect">
              <a:avLst/>
            </a:prstGeom>
            <a:effectLst/>
          </p:spPr>
        </p:pic>
        <p:pic>
          <p:nvPicPr>
            <p:cNvPr id="472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3463664" y="2952311"/>
              <a:ext cx="274189" cy="266675"/>
            </a:xfrm>
            <a:prstGeom prst="rect">
              <a:avLst/>
            </a:prstGeom>
            <a:effectLst/>
          </p:spPr>
        </p:pic>
        <p:pic>
          <p:nvPicPr>
            <p:cNvPr id="474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3752904" y="2924409"/>
              <a:ext cx="338597" cy="324557"/>
            </a:xfrm>
            <a:prstGeom prst="rect">
              <a:avLst/>
            </a:prstGeom>
            <a:effectLst/>
          </p:spPr>
        </p:pic>
        <p:pic>
          <p:nvPicPr>
            <p:cNvPr id="476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025468" y="287771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78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429267" y="3568298"/>
              <a:ext cx="142778" cy="350937"/>
            </a:xfrm>
            <a:prstGeom prst="rect">
              <a:avLst/>
            </a:prstGeom>
            <a:effectLst/>
          </p:spPr>
        </p:pic>
        <p:pic>
          <p:nvPicPr>
            <p:cNvPr id="480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310681" y="3498542"/>
              <a:ext cx="352260" cy="291811"/>
            </a:xfrm>
            <a:prstGeom prst="rect">
              <a:avLst/>
            </a:prstGeom>
            <a:effectLst/>
          </p:spPr>
        </p:pic>
        <p:pic>
          <p:nvPicPr>
            <p:cNvPr id="482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771072" y="3582250"/>
              <a:ext cx="159908" cy="328667"/>
            </a:xfrm>
            <a:prstGeom prst="rect">
              <a:avLst/>
            </a:prstGeom>
            <a:effectLst/>
          </p:spPr>
        </p:pic>
        <p:pic>
          <p:nvPicPr>
            <p:cNvPr id="484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771072" y="3579924"/>
              <a:ext cx="362202" cy="276785"/>
            </a:xfrm>
            <a:prstGeom prst="rect">
              <a:avLst/>
            </a:prstGeom>
            <a:effectLst/>
          </p:spPr>
        </p:pic>
        <p:pic>
          <p:nvPicPr>
            <p:cNvPr id="486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161707" y="3714787"/>
              <a:ext cx="355226" cy="97127"/>
            </a:xfrm>
            <a:prstGeom prst="rect">
              <a:avLst/>
            </a:prstGeom>
            <a:effectLst/>
          </p:spPr>
        </p:pic>
        <p:pic>
          <p:nvPicPr>
            <p:cNvPr id="488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189609" y="3603176"/>
              <a:ext cx="391889" cy="323033"/>
            </a:xfrm>
            <a:prstGeom prst="rect">
              <a:avLst/>
            </a:prstGeom>
            <a:effectLst/>
          </p:spPr>
        </p:pic>
        <p:pic>
          <p:nvPicPr>
            <p:cNvPr id="490" name="Line Line" descr="Line 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1684879" y="3575274"/>
              <a:ext cx="118055" cy="250592"/>
            </a:xfrm>
            <a:prstGeom prst="rect">
              <a:avLst/>
            </a:prstGeom>
            <a:effectLst/>
          </p:spPr>
        </p:pic>
        <p:pic>
          <p:nvPicPr>
            <p:cNvPr id="492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1677904" y="3610152"/>
              <a:ext cx="431957" cy="229665"/>
            </a:xfrm>
            <a:prstGeom prst="rect">
              <a:avLst/>
            </a:prstGeom>
            <a:effectLst/>
          </p:spPr>
        </p:pic>
        <p:pic>
          <p:nvPicPr>
            <p:cNvPr id="494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2026685" y="3603273"/>
              <a:ext cx="285469" cy="275513"/>
            </a:xfrm>
            <a:prstGeom prst="rect">
              <a:avLst/>
            </a:prstGeom>
            <a:effectLst/>
          </p:spPr>
        </p:pic>
        <p:pic>
          <p:nvPicPr>
            <p:cNvPr id="496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2249905" y="3575274"/>
              <a:ext cx="191397" cy="263503"/>
            </a:xfrm>
            <a:prstGeom prst="rect">
              <a:avLst/>
            </a:prstGeom>
            <a:effectLst/>
          </p:spPr>
        </p:pic>
        <p:pic>
          <p:nvPicPr>
            <p:cNvPr id="498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2215027" y="3657638"/>
              <a:ext cx="341274" cy="91496"/>
            </a:xfrm>
            <a:prstGeom prst="rect">
              <a:avLst/>
            </a:prstGeom>
            <a:effectLst/>
          </p:spPr>
        </p:pic>
        <p:pic>
          <p:nvPicPr>
            <p:cNvPr id="500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2455403" y="3619443"/>
              <a:ext cx="310167" cy="214728"/>
            </a:xfrm>
            <a:prstGeom prst="rect">
              <a:avLst/>
            </a:prstGeom>
            <a:effectLst/>
          </p:spPr>
        </p:pic>
        <p:pic>
          <p:nvPicPr>
            <p:cNvPr id="502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2647516" y="3498542"/>
              <a:ext cx="298623" cy="316610"/>
            </a:xfrm>
            <a:prstGeom prst="rect">
              <a:avLst/>
            </a:prstGeom>
            <a:effectLst/>
          </p:spPr>
        </p:pic>
        <p:pic>
          <p:nvPicPr>
            <p:cNvPr id="504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2928611" y="3575274"/>
              <a:ext cx="270772" cy="228104"/>
            </a:xfrm>
            <a:prstGeom prst="rect">
              <a:avLst/>
            </a:prstGeom>
            <a:effectLst/>
          </p:spPr>
        </p:pic>
        <p:pic>
          <p:nvPicPr>
            <p:cNvPr id="506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3142785" y="3498542"/>
              <a:ext cx="215714" cy="292446"/>
            </a:xfrm>
            <a:prstGeom prst="rect">
              <a:avLst/>
            </a:prstGeom>
            <a:effectLst/>
          </p:spPr>
        </p:pic>
        <p:pic>
          <p:nvPicPr>
            <p:cNvPr id="508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3275322" y="3554347"/>
              <a:ext cx="208738" cy="222689"/>
            </a:xfrm>
            <a:prstGeom prst="rect">
              <a:avLst/>
            </a:prstGeom>
            <a:effectLst/>
          </p:spPr>
        </p:pic>
        <p:pic>
          <p:nvPicPr>
            <p:cNvPr id="510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251173" y="349156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512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3438242" y="3471393"/>
              <a:ext cx="303917" cy="272205"/>
            </a:xfrm>
            <a:prstGeom prst="rect">
              <a:avLst/>
            </a:prstGeom>
            <a:effectLst/>
          </p:spPr>
        </p:pic>
        <p:pic>
          <p:nvPicPr>
            <p:cNvPr id="514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3885870" y="3498542"/>
              <a:ext cx="330631" cy="227357"/>
            </a:xfrm>
            <a:prstGeom prst="rect">
              <a:avLst/>
            </a:prstGeom>
            <a:effectLst/>
          </p:spPr>
        </p:pic>
        <p:pic>
          <p:nvPicPr>
            <p:cNvPr id="516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4183177" y="3467838"/>
              <a:ext cx="396056" cy="249792"/>
            </a:xfrm>
            <a:prstGeom prst="rect">
              <a:avLst/>
            </a:prstGeom>
            <a:effectLst/>
          </p:spPr>
        </p:pic>
        <p:pic>
          <p:nvPicPr>
            <p:cNvPr id="518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4514659" y="3491567"/>
              <a:ext cx="155258" cy="207644"/>
            </a:xfrm>
            <a:prstGeom prst="rect">
              <a:avLst/>
            </a:prstGeom>
            <a:effectLst/>
          </p:spPr>
        </p:pic>
        <p:pic>
          <p:nvPicPr>
            <p:cNvPr id="520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520738" y="338693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522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4629634" y="3303225"/>
              <a:ext cx="382088" cy="402727"/>
            </a:xfrm>
            <a:prstGeom prst="rect">
              <a:avLst/>
            </a:prstGeom>
            <a:effectLst/>
          </p:spPr>
        </p:pic>
        <p:pic>
          <p:nvPicPr>
            <p:cNvPr id="524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5005568" y="3433253"/>
              <a:ext cx="258785" cy="274885"/>
            </a:xfrm>
            <a:prstGeom prst="rect">
              <a:avLst/>
            </a:prstGeom>
            <a:effectLst/>
          </p:spPr>
        </p:pic>
        <p:pic>
          <p:nvPicPr>
            <p:cNvPr id="526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5247345" y="3398558"/>
              <a:ext cx="296197" cy="321801"/>
            </a:xfrm>
            <a:prstGeom prst="rect">
              <a:avLst/>
            </a:prstGeom>
            <a:effectLst/>
          </p:spPr>
        </p:pic>
        <p:pic>
          <p:nvPicPr>
            <p:cNvPr id="528" name="Line Line" descr="Line 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5451718" y="3470640"/>
              <a:ext cx="138981" cy="194786"/>
            </a:xfrm>
            <a:prstGeom prst="rect">
              <a:avLst/>
            </a:prstGeom>
            <a:effectLst/>
          </p:spPr>
        </p:pic>
        <p:pic>
          <p:nvPicPr>
            <p:cNvPr id="530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406642" y="333112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532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5560276" y="3407859"/>
              <a:ext cx="236466" cy="294422"/>
            </a:xfrm>
            <a:prstGeom prst="rect">
              <a:avLst/>
            </a:prstGeom>
            <a:effectLst/>
          </p:spPr>
        </p:pic>
        <p:pic>
          <p:nvPicPr>
            <p:cNvPr id="534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5786547" y="3276689"/>
              <a:ext cx="175131" cy="339908"/>
            </a:xfrm>
            <a:prstGeom prst="rect">
              <a:avLst/>
            </a:prstGeom>
            <a:effectLst/>
          </p:spPr>
        </p:pic>
        <p:pic>
          <p:nvPicPr>
            <p:cNvPr id="536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734496" y="368688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538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4816935" y="3003273"/>
              <a:ext cx="404056" cy="215713"/>
            </a:xfrm>
            <a:prstGeom prst="rect">
              <a:avLst/>
            </a:prstGeom>
            <a:effectLst/>
          </p:spPr>
        </p:pic>
        <p:pic>
          <p:nvPicPr>
            <p:cNvPr id="540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4629637" y="2891662"/>
              <a:ext cx="333256" cy="376154"/>
            </a:xfrm>
            <a:prstGeom prst="rect">
              <a:avLst/>
            </a:prstGeom>
            <a:effectLst/>
          </p:spPr>
        </p:pic>
        <p:pic>
          <p:nvPicPr>
            <p:cNvPr id="542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415315" y="4042641"/>
              <a:ext cx="187811" cy="350937"/>
            </a:xfrm>
            <a:prstGeom prst="rect">
              <a:avLst/>
            </a:prstGeom>
            <a:effectLst/>
          </p:spPr>
        </p:pic>
        <p:pic>
          <p:nvPicPr>
            <p:cNvPr id="544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443218" y="4000492"/>
              <a:ext cx="383129" cy="341570"/>
            </a:xfrm>
            <a:prstGeom prst="rect">
              <a:avLst/>
            </a:prstGeom>
            <a:effectLst/>
          </p:spPr>
        </p:pic>
        <p:pic>
          <p:nvPicPr>
            <p:cNvPr id="546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767190" y="4075507"/>
              <a:ext cx="323432" cy="467412"/>
            </a:xfrm>
            <a:prstGeom prst="rect">
              <a:avLst/>
            </a:prstGeom>
            <a:effectLst/>
          </p:spPr>
        </p:pic>
        <p:pic>
          <p:nvPicPr>
            <p:cNvPr id="548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098927" y="4077519"/>
              <a:ext cx="270271" cy="402782"/>
            </a:xfrm>
            <a:prstGeom prst="rect">
              <a:avLst/>
            </a:prstGeom>
            <a:effectLst/>
          </p:spPr>
        </p:pic>
        <p:pic>
          <p:nvPicPr>
            <p:cNvPr id="550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1370976" y="4217032"/>
              <a:ext cx="334299" cy="97128"/>
            </a:xfrm>
            <a:prstGeom prst="rect">
              <a:avLst/>
            </a:prstGeom>
            <a:effectLst/>
          </p:spPr>
        </p:pic>
        <p:pic>
          <p:nvPicPr>
            <p:cNvPr id="552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1357025" y="4112397"/>
              <a:ext cx="463616" cy="341275"/>
            </a:xfrm>
            <a:prstGeom prst="rect">
              <a:avLst/>
            </a:prstGeom>
            <a:effectLst/>
          </p:spPr>
        </p:pic>
        <p:pic>
          <p:nvPicPr>
            <p:cNvPr id="554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1846409" y="3974919"/>
              <a:ext cx="389014" cy="312675"/>
            </a:xfrm>
            <a:prstGeom prst="rect">
              <a:avLst/>
            </a:prstGeom>
            <a:effectLst/>
          </p:spPr>
        </p:pic>
        <p:pic>
          <p:nvPicPr>
            <p:cNvPr id="556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2170372" y="4001304"/>
              <a:ext cx="286527" cy="330580"/>
            </a:xfrm>
            <a:prstGeom prst="rect">
              <a:avLst/>
            </a:prstGeom>
            <a:effectLst/>
          </p:spPr>
        </p:pic>
        <p:pic>
          <p:nvPicPr>
            <p:cNvPr id="558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2466149" y="4021714"/>
              <a:ext cx="118055" cy="271519"/>
            </a:xfrm>
            <a:prstGeom prst="rect">
              <a:avLst/>
            </a:prstGeom>
            <a:effectLst/>
          </p:spPr>
        </p:pic>
        <p:pic>
          <p:nvPicPr>
            <p:cNvPr id="560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2354539" y="4070543"/>
              <a:ext cx="355227" cy="125031"/>
            </a:xfrm>
            <a:prstGeom prst="rect">
              <a:avLst/>
            </a:prstGeom>
            <a:effectLst/>
          </p:spPr>
        </p:pic>
        <p:pic>
          <p:nvPicPr>
            <p:cNvPr id="562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2627956" y="4084495"/>
              <a:ext cx="165517" cy="208738"/>
            </a:xfrm>
            <a:prstGeom prst="rect">
              <a:avLst/>
            </a:prstGeom>
            <a:effectLst/>
          </p:spPr>
        </p:pic>
        <p:pic>
          <p:nvPicPr>
            <p:cNvPr id="564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581513" y="398683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566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2738199" y="4034340"/>
              <a:ext cx="438934" cy="272844"/>
            </a:xfrm>
            <a:prstGeom prst="rect">
              <a:avLst/>
            </a:prstGeom>
            <a:effectLst/>
          </p:spPr>
        </p:pic>
        <p:pic>
          <p:nvPicPr>
            <p:cNvPr id="568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3128538" y="4041034"/>
              <a:ext cx="348546" cy="275496"/>
            </a:xfrm>
            <a:prstGeom prst="rect">
              <a:avLst/>
            </a:prstGeom>
            <a:effectLst/>
          </p:spPr>
        </p:pic>
        <p:pic>
          <p:nvPicPr>
            <p:cNvPr id="570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3400883" y="3922812"/>
              <a:ext cx="185486" cy="312049"/>
            </a:xfrm>
            <a:prstGeom prst="rect">
              <a:avLst/>
            </a:prstGeom>
            <a:effectLst/>
          </p:spPr>
        </p:pic>
        <p:pic>
          <p:nvPicPr>
            <p:cNvPr id="572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3345079" y="4007763"/>
              <a:ext cx="418006" cy="111134"/>
            </a:xfrm>
            <a:prstGeom prst="rect">
              <a:avLst/>
            </a:prstGeom>
            <a:effectLst/>
          </p:spPr>
        </p:pic>
        <p:pic>
          <p:nvPicPr>
            <p:cNvPr id="574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3655150" y="4000787"/>
              <a:ext cx="205593" cy="237259"/>
            </a:xfrm>
            <a:prstGeom prst="rect">
              <a:avLst/>
            </a:prstGeom>
            <a:effectLst/>
          </p:spPr>
        </p:pic>
        <p:pic>
          <p:nvPicPr>
            <p:cNvPr id="576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669711" y="391708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578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3872166" y="3965909"/>
              <a:ext cx="261634" cy="213827"/>
            </a:xfrm>
            <a:prstGeom prst="rect">
              <a:avLst/>
            </a:prstGeom>
            <a:effectLst/>
          </p:spPr>
        </p:pic>
        <p:pic>
          <p:nvPicPr>
            <p:cNvPr id="580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4098446" y="3958784"/>
              <a:ext cx="327324" cy="264693"/>
            </a:xfrm>
            <a:prstGeom prst="rect">
              <a:avLst/>
            </a:prstGeom>
            <a:effectLst/>
          </p:spPr>
        </p:pic>
        <p:pic>
          <p:nvPicPr>
            <p:cNvPr id="582" name="Line Shape" descr="Line Shap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4391423" y="3993811"/>
              <a:ext cx="285469" cy="111080"/>
            </a:xfrm>
            <a:prstGeom prst="rect">
              <a:avLst/>
            </a:prstGeom>
            <a:effectLst/>
          </p:spPr>
        </p:pic>
        <p:pic>
          <p:nvPicPr>
            <p:cNvPr id="584" name="Line Shape" descr="Line Shap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4516984" y="3896153"/>
              <a:ext cx="297534" cy="285470"/>
            </a:xfrm>
            <a:prstGeom prst="rect">
              <a:avLst/>
            </a:prstGeom>
            <a:effectLst/>
          </p:spPr>
        </p:pic>
        <p:pic>
          <p:nvPicPr>
            <p:cNvPr id="586" name="Line Shape" descr="Line Shape"/>
            <p:cNvPicPr>
              <a:picLocks noChangeAspect="0"/>
            </p:cNvPicPr>
            <p:nvPr/>
          </p:nvPicPr>
          <p:blipFill>
            <a:blip r:embed="rId146">
              <a:extLst/>
            </a:blip>
            <a:stretch>
              <a:fillRect/>
            </a:stretch>
          </p:blipFill>
          <p:spPr>
            <a:xfrm>
              <a:off x="4879716" y="3831047"/>
              <a:ext cx="220085" cy="315697"/>
            </a:xfrm>
            <a:prstGeom prst="rect">
              <a:avLst/>
            </a:prstGeom>
            <a:effectLst/>
          </p:spPr>
        </p:pic>
        <p:pic>
          <p:nvPicPr>
            <p:cNvPr id="588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897421" y="407751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590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827665" y="422400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592" name="Line Shape" descr="Line Shape"/>
            <p:cNvPicPr>
              <a:picLocks noChangeAspect="0"/>
            </p:cNvPicPr>
            <p:nvPr/>
          </p:nvPicPr>
          <p:blipFill>
            <a:blip r:embed="rId147">
              <a:extLst/>
            </a:blip>
            <a:stretch>
              <a:fillRect/>
            </a:stretch>
          </p:blipFill>
          <p:spPr>
            <a:xfrm>
              <a:off x="5137814" y="3798494"/>
              <a:ext cx="272106" cy="451777"/>
            </a:xfrm>
            <a:prstGeom prst="rect">
              <a:avLst/>
            </a:prstGeom>
            <a:effectLst/>
          </p:spPr>
        </p:pic>
        <p:pic>
          <p:nvPicPr>
            <p:cNvPr id="594" name="Line Shape" descr="Line Shape"/>
            <p:cNvPicPr>
              <a:picLocks noChangeAspect="0"/>
            </p:cNvPicPr>
            <p:nvPr/>
          </p:nvPicPr>
          <p:blipFill>
            <a:blip r:embed="rId148">
              <a:extLst/>
            </a:blip>
            <a:stretch>
              <a:fillRect/>
            </a:stretch>
          </p:blipFill>
          <p:spPr>
            <a:xfrm>
              <a:off x="5377311" y="3819421"/>
              <a:ext cx="143632" cy="411031"/>
            </a:xfrm>
            <a:prstGeom prst="rect">
              <a:avLst/>
            </a:prstGeom>
            <a:effectLst/>
          </p:spPr>
        </p:pic>
        <p:pic>
          <p:nvPicPr>
            <p:cNvPr id="596" name="Line Shape" descr="Line Shape"/>
            <p:cNvPicPr>
              <a:picLocks noChangeAspect="0"/>
            </p:cNvPicPr>
            <p:nvPr/>
          </p:nvPicPr>
          <p:blipFill>
            <a:blip r:embed="rId149">
              <a:extLst/>
            </a:blip>
            <a:stretch>
              <a:fillRect/>
            </a:stretch>
          </p:blipFill>
          <p:spPr>
            <a:xfrm>
              <a:off x="5458693" y="3946857"/>
              <a:ext cx="299422" cy="279105"/>
            </a:xfrm>
            <a:prstGeom prst="rect">
              <a:avLst/>
            </a:prstGeom>
            <a:effectLst/>
          </p:spPr>
        </p:pic>
        <p:pic>
          <p:nvPicPr>
            <p:cNvPr id="598" name="Line Shape" descr="Line Shape"/>
            <p:cNvPicPr>
              <a:picLocks noChangeAspect="0"/>
            </p:cNvPicPr>
            <p:nvPr/>
          </p:nvPicPr>
          <p:blipFill>
            <a:blip r:embed="rId150">
              <a:extLst/>
            </a:blip>
            <a:stretch>
              <a:fillRect/>
            </a:stretch>
          </p:blipFill>
          <p:spPr>
            <a:xfrm>
              <a:off x="5688889" y="3950994"/>
              <a:ext cx="292445" cy="286434"/>
            </a:xfrm>
            <a:prstGeom prst="rect">
              <a:avLst/>
            </a:prstGeom>
            <a:effectLst/>
          </p:spPr>
        </p:pic>
        <p:pic>
          <p:nvPicPr>
            <p:cNvPr id="600" name="Line Shape" descr="Line Shape"/>
            <p:cNvPicPr>
              <a:picLocks noChangeAspect="0"/>
            </p:cNvPicPr>
            <p:nvPr/>
          </p:nvPicPr>
          <p:blipFill>
            <a:blip r:embed="rId151">
              <a:extLst/>
            </a:blip>
            <a:stretch>
              <a:fillRect/>
            </a:stretch>
          </p:blipFill>
          <p:spPr>
            <a:xfrm>
              <a:off x="5878374" y="3805470"/>
              <a:ext cx="354083" cy="405950"/>
            </a:xfrm>
            <a:prstGeom prst="rect">
              <a:avLst/>
            </a:prstGeom>
            <a:effectLst/>
          </p:spPr>
        </p:pic>
        <p:pic>
          <p:nvPicPr>
            <p:cNvPr id="602" name="Line Shape" descr="Line Shape"/>
            <p:cNvPicPr>
              <a:picLocks noChangeAspect="0"/>
            </p:cNvPicPr>
            <p:nvPr/>
          </p:nvPicPr>
          <p:blipFill>
            <a:blip r:embed="rId152">
              <a:extLst/>
            </a:blip>
            <a:stretch>
              <a:fillRect/>
            </a:stretch>
          </p:blipFill>
          <p:spPr>
            <a:xfrm>
              <a:off x="6205085" y="3993811"/>
              <a:ext cx="97128" cy="243617"/>
            </a:xfrm>
            <a:prstGeom prst="rect">
              <a:avLst/>
            </a:prstGeom>
            <a:effectLst/>
          </p:spPr>
        </p:pic>
        <p:pic>
          <p:nvPicPr>
            <p:cNvPr id="604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132107" y="391708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606" name="Line Shape" descr="Line Shape"/>
            <p:cNvPicPr>
              <a:picLocks noChangeAspect="0"/>
            </p:cNvPicPr>
            <p:nvPr/>
          </p:nvPicPr>
          <p:blipFill>
            <a:blip r:embed="rId153">
              <a:extLst/>
            </a:blip>
            <a:stretch>
              <a:fillRect/>
            </a:stretch>
          </p:blipFill>
          <p:spPr>
            <a:xfrm>
              <a:off x="6274842" y="3987590"/>
              <a:ext cx="250591" cy="235887"/>
            </a:xfrm>
            <a:prstGeom prst="rect">
              <a:avLst/>
            </a:prstGeom>
            <a:effectLst/>
          </p:spPr>
        </p:pic>
        <p:pic>
          <p:nvPicPr>
            <p:cNvPr id="608" name="Line Shape" descr="Line Shape"/>
            <p:cNvPicPr>
              <a:picLocks noChangeAspect="0"/>
            </p:cNvPicPr>
            <p:nvPr/>
          </p:nvPicPr>
          <p:blipFill>
            <a:blip r:embed="rId154">
              <a:extLst/>
            </a:blip>
            <a:stretch>
              <a:fillRect/>
            </a:stretch>
          </p:blipFill>
          <p:spPr>
            <a:xfrm>
              <a:off x="6351573" y="3970560"/>
              <a:ext cx="313373" cy="453984"/>
            </a:xfrm>
            <a:prstGeom prst="rect">
              <a:avLst/>
            </a:prstGeom>
            <a:effectLst/>
          </p:spPr>
        </p:pic>
        <p:pic>
          <p:nvPicPr>
            <p:cNvPr id="610" name="Line Shape" descr="Line Shape"/>
            <p:cNvPicPr>
              <a:picLocks noChangeAspect="0"/>
            </p:cNvPicPr>
            <p:nvPr/>
          </p:nvPicPr>
          <p:blipFill>
            <a:blip r:embed="rId155">
              <a:extLst/>
            </a:blip>
            <a:stretch>
              <a:fillRect/>
            </a:stretch>
          </p:blipFill>
          <p:spPr>
            <a:xfrm>
              <a:off x="505380" y="4551862"/>
              <a:ext cx="97746" cy="250591"/>
            </a:xfrm>
            <a:prstGeom prst="rect">
              <a:avLst/>
            </a:prstGeom>
            <a:effectLst/>
          </p:spPr>
        </p:pic>
        <p:pic>
          <p:nvPicPr>
            <p:cNvPr id="612" name="Line Shape" descr="Line Shape"/>
            <p:cNvPicPr>
              <a:picLocks noChangeAspect="0"/>
            </p:cNvPicPr>
            <p:nvPr/>
          </p:nvPicPr>
          <p:blipFill>
            <a:blip r:embed="rId156">
              <a:extLst/>
            </a:blip>
            <a:stretch>
              <a:fillRect/>
            </a:stretch>
          </p:blipFill>
          <p:spPr>
            <a:xfrm>
              <a:off x="492047" y="4500707"/>
              <a:ext cx="366852" cy="389912"/>
            </a:xfrm>
            <a:prstGeom prst="rect">
              <a:avLst/>
            </a:prstGeom>
            <a:effectLst/>
          </p:spPr>
        </p:pic>
        <p:pic>
          <p:nvPicPr>
            <p:cNvPr id="614" name="Line Shape" descr="Line Shape"/>
            <p:cNvPicPr>
              <a:picLocks noChangeAspect="0"/>
            </p:cNvPicPr>
            <p:nvPr/>
          </p:nvPicPr>
          <p:blipFill>
            <a:blip r:embed="rId157">
              <a:extLst/>
            </a:blip>
            <a:stretch>
              <a:fillRect/>
            </a:stretch>
          </p:blipFill>
          <p:spPr>
            <a:xfrm>
              <a:off x="888416" y="4588036"/>
              <a:ext cx="387138" cy="338107"/>
            </a:xfrm>
            <a:prstGeom prst="rect">
              <a:avLst/>
            </a:prstGeom>
            <a:effectLst/>
          </p:spPr>
        </p:pic>
        <p:pic>
          <p:nvPicPr>
            <p:cNvPr id="616" name="Line Shape" descr="Line Shape"/>
            <p:cNvPicPr>
              <a:picLocks noChangeAspect="0"/>
            </p:cNvPicPr>
            <p:nvPr/>
          </p:nvPicPr>
          <p:blipFill>
            <a:blip r:embed="rId158">
              <a:extLst/>
            </a:blip>
            <a:stretch>
              <a:fillRect/>
            </a:stretch>
          </p:blipFill>
          <p:spPr>
            <a:xfrm>
              <a:off x="1238439" y="4593715"/>
              <a:ext cx="362202" cy="283145"/>
            </a:xfrm>
            <a:prstGeom prst="rect">
              <a:avLst/>
            </a:prstGeom>
            <a:effectLst/>
          </p:spPr>
        </p:pic>
        <p:pic>
          <p:nvPicPr>
            <p:cNvPr id="618" name="Line Shape" descr="Line Shape"/>
            <p:cNvPicPr>
              <a:picLocks noChangeAspect="0"/>
            </p:cNvPicPr>
            <p:nvPr/>
          </p:nvPicPr>
          <p:blipFill>
            <a:blip r:embed="rId159">
              <a:extLst/>
            </a:blip>
            <a:stretch>
              <a:fillRect/>
            </a:stretch>
          </p:blipFill>
          <p:spPr>
            <a:xfrm>
              <a:off x="199775" y="2514979"/>
              <a:ext cx="682376" cy="2551253"/>
            </a:xfrm>
            <a:prstGeom prst="rect">
              <a:avLst/>
            </a:prstGeom>
            <a:effectLst/>
          </p:spPr>
        </p:pic>
        <p:pic>
          <p:nvPicPr>
            <p:cNvPr id="620" name="Line Shape" descr="Line Shape"/>
            <p:cNvPicPr>
              <a:picLocks noChangeAspect="0"/>
            </p:cNvPicPr>
            <p:nvPr/>
          </p:nvPicPr>
          <p:blipFill>
            <a:blip r:embed="rId160">
              <a:extLst/>
            </a:blip>
            <a:stretch>
              <a:fillRect/>
            </a:stretch>
          </p:blipFill>
          <p:spPr>
            <a:xfrm>
              <a:off x="4649521" y="2933517"/>
              <a:ext cx="341274" cy="152932"/>
            </a:xfrm>
            <a:prstGeom prst="rect">
              <a:avLst/>
            </a:prstGeom>
            <a:effectLst/>
          </p:spPr>
        </p:pic>
        <p:pic>
          <p:nvPicPr>
            <p:cNvPr id="622" name="Line Shape" descr="Line Shape"/>
            <p:cNvPicPr>
              <a:picLocks noChangeAspect="0"/>
            </p:cNvPicPr>
            <p:nvPr/>
          </p:nvPicPr>
          <p:blipFill>
            <a:blip r:embed="rId161">
              <a:extLst/>
            </a:blip>
            <a:stretch>
              <a:fillRect/>
            </a:stretch>
          </p:blipFill>
          <p:spPr>
            <a:xfrm>
              <a:off x="4056593" y="3038151"/>
              <a:ext cx="159908" cy="277459"/>
            </a:xfrm>
            <a:prstGeom prst="rect">
              <a:avLst/>
            </a:prstGeom>
            <a:effectLst/>
          </p:spPr>
        </p:pic>
        <p:pic>
          <p:nvPicPr>
            <p:cNvPr id="624" name="Line Shape" descr="Line Shape"/>
            <p:cNvPicPr>
              <a:picLocks noChangeAspect="0"/>
            </p:cNvPicPr>
            <p:nvPr/>
          </p:nvPicPr>
          <p:blipFill>
            <a:blip r:embed="rId162">
              <a:extLst/>
            </a:blip>
            <a:stretch>
              <a:fillRect/>
            </a:stretch>
          </p:blipFill>
          <p:spPr>
            <a:xfrm>
              <a:off x="4182153" y="2960076"/>
              <a:ext cx="364827" cy="356616"/>
            </a:xfrm>
            <a:prstGeom prst="rect">
              <a:avLst/>
            </a:prstGeom>
            <a:effectLst/>
          </p:spPr>
        </p:pic>
        <p:pic>
          <p:nvPicPr>
            <p:cNvPr id="626" name="Line Shape" descr="Line Shape"/>
            <p:cNvPicPr>
              <a:picLocks noChangeAspect="0"/>
            </p:cNvPicPr>
            <p:nvPr/>
          </p:nvPicPr>
          <p:blipFill>
            <a:blip r:embed="rId163">
              <a:extLst/>
            </a:blip>
            <a:stretch>
              <a:fillRect/>
            </a:stretch>
          </p:blipFill>
          <p:spPr>
            <a:xfrm>
              <a:off x="1524440" y="973365"/>
              <a:ext cx="390104" cy="299421"/>
            </a:xfrm>
            <a:prstGeom prst="rect">
              <a:avLst/>
            </a:prstGeom>
            <a:effectLst/>
          </p:spPr>
        </p:pic>
        <p:pic>
          <p:nvPicPr>
            <p:cNvPr id="628" name="Line Shape" descr="Line Shape"/>
            <p:cNvPicPr>
              <a:picLocks noChangeAspect="0"/>
            </p:cNvPicPr>
            <p:nvPr/>
          </p:nvPicPr>
          <p:blipFill>
            <a:blip r:embed="rId164">
              <a:extLst/>
            </a:blip>
            <a:stretch>
              <a:fillRect/>
            </a:stretch>
          </p:blipFill>
          <p:spPr>
            <a:xfrm>
              <a:off x="240925" y="5155976"/>
              <a:ext cx="369177" cy="351015"/>
            </a:xfrm>
            <a:prstGeom prst="rect">
              <a:avLst/>
            </a:prstGeom>
            <a:effectLst/>
          </p:spPr>
        </p:pic>
        <p:pic>
          <p:nvPicPr>
            <p:cNvPr id="630" name="Line Shape" descr="Line Shape"/>
            <p:cNvPicPr>
              <a:picLocks noChangeAspect="0"/>
            </p:cNvPicPr>
            <p:nvPr/>
          </p:nvPicPr>
          <p:blipFill>
            <a:blip r:embed="rId165">
              <a:extLst/>
            </a:blip>
            <a:stretch>
              <a:fillRect/>
            </a:stretch>
          </p:blipFill>
          <p:spPr>
            <a:xfrm>
              <a:off x="268827" y="5285337"/>
              <a:ext cx="299421" cy="96093"/>
            </a:xfrm>
            <a:prstGeom prst="rect">
              <a:avLst/>
            </a:prstGeom>
            <a:effectLst/>
          </p:spPr>
        </p:pic>
        <p:pic>
          <p:nvPicPr>
            <p:cNvPr id="632" name="Line Shape" descr="Line Shape"/>
            <p:cNvPicPr>
              <a:picLocks noChangeAspect="0"/>
            </p:cNvPicPr>
            <p:nvPr/>
          </p:nvPicPr>
          <p:blipFill>
            <a:blip r:embed="rId166">
              <a:extLst/>
            </a:blip>
            <a:stretch>
              <a:fillRect/>
            </a:stretch>
          </p:blipFill>
          <p:spPr>
            <a:xfrm>
              <a:off x="659462" y="5185954"/>
              <a:ext cx="371257" cy="300111"/>
            </a:xfrm>
            <a:prstGeom prst="rect">
              <a:avLst/>
            </a:prstGeom>
            <a:effectLst/>
          </p:spPr>
        </p:pic>
        <p:pic>
          <p:nvPicPr>
            <p:cNvPr id="634" name="Line Shape" descr="Line Shape"/>
            <p:cNvPicPr>
              <a:picLocks noChangeAspect="0"/>
            </p:cNvPicPr>
            <p:nvPr/>
          </p:nvPicPr>
          <p:blipFill>
            <a:blip r:embed="rId167">
              <a:extLst/>
            </a:blip>
            <a:stretch>
              <a:fillRect/>
            </a:stretch>
          </p:blipFill>
          <p:spPr>
            <a:xfrm>
              <a:off x="645511" y="5284302"/>
              <a:ext cx="341275" cy="111080"/>
            </a:xfrm>
            <a:prstGeom prst="rect">
              <a:avLst/>
            </a:prstGeom>
            <a:effectLst/>
          </p:spPr>
        </p:pic>
        <p:pic>
          <p:nvPicPr>
            <p:cNvPr id="636" name="Line Shape" descr="Line Shape"/>
            <p:cNvPicPr>
              <a:picLocks noChangeAspect="0"/>
            </p:cNvPicPr>
            <p:nvPr/>
          </p:nvPicPr>
          <p:blipFill>
            <a:blip r:embed="rId168">
              <a:extLst/>
            </a:blip>
            <a:stretch>
              <a:fillRect/>
            </a:stretch>
          </p:blipFill>
          <p:spPr>
            <a:xfrm>
              <a:off x="1065920" y="5153800"/>
              <a:ext cx="369631" cy="320998"/>
            </a:xfrm>
            <a:prstGeom prst="rect">
              <a:avLst/>
            </a:prstGeom>
            <a:effectLst/>
          </p:spPr>
        </p:pic>
        <p:pic>
          <p:nvPicPr>
            <p:cNvPr id="638" name="Line Line" descr="Line Line"/>
            <p:cNvPicPr>
              <a:picLocks noChangeAspect="0"/>
            </p:cNvPicPr>
            <p:nvPr/>
          </p:nvPicPr>
          <p:blipFill>
            <a:blip r:embed="rId169">
              <a:extLst/>
            </a:blip>
            <a:stretch>
              <a:fillRect/>
            </a:stretch>
          </p:blipFill>
          <p:spPr>
            <a:xfrm>
              <a:off x="1126829" y="5298254"/>
              <a:ext cx="271518" cy="90152"/>
            </a:xfrm>
            <a:prstGeom prst="rect">
              <a:avLst/>
            </a:prstGeom>
            <a:effectLst/>
          </p:spPr>
        </p:pic>
        <p:pic>
          <p:nvPicPr>
            <p:cNvPr id="640" name="Line Shape" descr="Line Shape"/>
            <p:cNvPicPr>
              <a:picLocks noChangeAspect="0"/>
            </p:cNvPicPr>
            <p:nvPr/>
          </p:nvPicPr>
          <p:blipFill>
            <a:blip r:embed="rId170">
              <a:extLst/>
            </a:blip>
            <a:stretch>
              <a:fillRect/>
            </a:stretch>
          </p:blipFill>
          <p:spPr>
            <a:xfrm>
              <a:off x="1524440" y="5016743"/>
              <a:ext cx="222648" cy="343761"/>
            </a:xfrm>
            <a:prstGeom prst="rect">
              <a:avLst/>
            </a:prstGeom>
            <a:effectLst/>
          </p:spPr>
        </p:pic>
        <p:pic>
          <p:nvPicPr>
            <p:cNvPr id="642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535169" y="538893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644" name="Line Shape" descr="Line Shape"/>
            <p:cNvPicPr>
              <a:picLocks noChangeAspect="0"/>
            </p:cNvPicPr>
            <p:nvPr/>
          </p:nvPicPr>
          <p:blipFill>
            <a:blip r:embed="rId171">
              <a:extLst/>
            </a:blip>
            <a:stretch>
              <a:fillRect/>
            </a:stretch>
          </p:blipFill>
          <p:spPr>
            <a:xfrm>
              <a:off x="2047612" y="5088985"/>
              <a:ext cx="163705" cy="344861"/>
            </a:xfrm>
            <a:prstGeom prst="rect">
              <a:avLst/>
            </a:prstGeom>
            <a:effectLst/>
          </p:spPr>
        </p:pic>
        <p:pic>
          <p:nvPicPr>
            <p:cNvPr id="646" name="Line Shape" descr="Line Shape"/>
            <p:cNvPicPr>
              <a:picLocks noChangeAspect="0"/>
            </p:cNvPicPr>
            <p:nvPr/>
          </p:nvPicPr>
          <p:blipFill>
            <a:blip r:embed="rId172">
              <a:extLst/>
            </a:blip>
            <a:stretch>
              <a:fillRect/>
            </a:stretch>
          </p:blipFill>
          <p:spPr>
            <a:xfrm>
              <a:off x="1998783" y="5053502"/>
              <a:ext cx="355225" cy="111684"/>
            </a:xfrm>
            <a:prstGeom prst="rect">
              <a:avLst/>
            </a:prstGeom>
            <a:effectLst/>
          </p:spPr>
        </p:pic>
        <p:pic>
          <p:nvPicPr>
            <p:cNvPr id="648" name="Line Shape" descr="Line Shape"/>
            <p:cNvPicPr>
              <a:picLocks noChangeAspect="0"/>
            </p:cNvPicPr>
            <p:nvPr/>
          </p:nvPicPr>
          <p:blipFill>
            <a:blip r:embed="rId173">
              <a:extLst/>
            </a:blip>
            <a:stretch>
              <a:fillRect/>
            </a:stretch>
          </p:blipFill>
          <p:spPr>
            <a:xfrm>
              <a:off x="2054588" y="5235473"/>
              <a:ext cx="320347" cy="118055"/>
            </a:xfrm>
            <a:prstGeom prst="rect">
              <a:avLst/>
            </a:prstGeom>
            <a:effectLst/>
          </p:spPr>
        </p:pic>
        <p:pic>
          <p:nvPicPr>
            <p:cNvPr id="650" name="Line Shape" descr="Line Shape"/>
            <p:cNvPicPr>
              <a:picLocks noChangeAspect="0"/>
            </p:cNvPicPr>
            <p:nvPr/>
          </p:nvPicPr>
          <p:blipFill>
            <a:blip r:embed="rId174">
              <a:extLst/>
            </a:blip>
            <a:stretch>
              <a:fillRect/>
            </a:stretch>
          </p:blipFill>
          <p:spPr>
            <a:xfrm>
              <a:off x="2382442" y="5151766"/>
              <a:ext cx="229665" cy="223266"/>
            </a:xfrm>
            <a:prstGeom prst="rect">
              <a:avLst/>
            </a:prstGeom>
            <a:effectLst/>
          </p:spPr>
        </p:pic>
        <p:pic>
          <p:nvPicPr>
            <p:cNvPr id="652" name="Line Shape" descr="Line Shape"/>
            <p:cNvPicPr>
              <a:picLocks noChangeAspect="0"/>
            </p:cNvPicPr>
            <p:nvPr/>
          </p:nvPicPr>
          <p:blipFill>
            <a:blip r:embed="rId175">
              <a:extLst/>
            </a:blip>
            <a:stretch>
              <a:fillRect/>
            </a:stretch>
          </p:blipFill>
          <p:spPr>
            <a:xfrm>
              <a:off x="2480100" y="5131878"/>
              <a:ext cx="550545" cy="312333"/>
            </a:xfrm>
            <a:prstGeom prst="rect">
              <a:avLst/>
            </a:prstGeom>
            <a:effectLst/>
          </p:spPr>
        </p:pic>
        <p:pic>
          <p:nvPicPr>
            <p:cNvPr id="654" name="Line Shape" descr="Line Shape"/>
            <p:cNvPicPr>
              <a:picLocks noChangeAspect="0"/>
            </p:cNvPicPr>
            <p:nvPr/>
          </p:nvPicPr>
          <p:blipFill>
            <a:blip r:embed="rId176">
              <a:extLst/>
            </a:blip>
            <a:stretch>
              <a:fillRect/>
            </a:stretch>
          </p:blipFill>
          <p:spPr>
            <a:xfrm>
              <a:off x="3054857" y="4930420"/>
              <a:ext cx="245511" cy="447622"/>
            </a:xfrm>
            <a:prstGeom prst="rect">
              <a:avLst/>
            </a:prstGeom>
            <a:effectLst/>
          </p:spPr>
        </p:pic>
        <p:pic>
          <p:nvPicPr>
            <p:cNvPr id="656" name="Line Line" descr="Line Line"/>
            <p:cNvPicPr>
              <a:picLocks noChangeAspect="0"/>
            </p:cNvPicPr>
            <p:nvPr/>
          </p:nvPicPr>
          <p:blipFill>
            <a:blip r:embed="rId177">
              <a:extLst/>
            </a:blip>
            <a:stretch>
              <a:fillRect/>
            </a:stretch>
          </p:blipFill>
          <p:spPr>
            <a:xfrm>
              <a:off x="3114883" y="5186644"/>
              <a:ext cx="250592" cy="76201"/>
            </a:xfrm>
            <a:prstGeom prst="rect">
              <a:avLst/>
            </a:prstGeom>
            <a:effectLst/>
          </p:spPr>
        </p:pic>
        <p:pic>
          <p:nvPicPr>
            <p:cNvPr id="658" name="Line Shape" descr="Line Shape"/>
            <p:cNvPicPr>
              <a:picLocks noChangeAspect="0"/>
            </p:cNvPicPr>
            <p:nvPr/>
          </p:nvPicPr>
          <p:blipFill>
            <a:blip r:embed="rId178">
              <a:extLst/>
            </a:blip>
            <a:stretch>
              <a:fillRect/>
            </a:stretch>
          </p:blipFill>
          <p:spPr>
            <a:xfrm>
              <a:off x="3324151" y="4956448"/>
              <a:ext cx="201763" cy="348250"/>
            </a:xfrm>
            <a:prstGeom prst="rect">
              <a:avLst/>
            </a:prstGeom>
            <a:effectLst/>
          </p:spPr>
        </p:pic>
        <p:pic>
          <p:nvPicPr>
            <p:cNvPr id="660" name="Line Shape" descr="Line Shape"/>
            <p:cNvPicPr>
              <a:picLocks noChangeAspect="0"/>
            </p:cNvPicPr>
            <p:nvPr/>
          </p:nvPicPr>
          <p:blipFill>
            <a:blip r:embed="rId179">
              <a:extLst/>
            </a:blip>
            <a:stretch>
              <a:fillRect/>
            </a:stretch>
          </p:blipFill>
          <p:spPr>
            <a:xfrm>
              <a:off x="3505518" y="5109912"/>
              <a:ext cx="383128" cy="264552"/>
            </a:xfrm>
            <a:prstGeom prst="rect">
              <a:avLst/>
            </a:prstGeom>
            <a:effectLst/>
          </p:spPr>
        </p:pic>
        <p:pic>
          <p:nvPicPr>
            <p:cNvPr id="662" name="Line Shape" descr="Line Shape"/>
            <p:cNvPicPr>
              <a:picLocks noChangeAspect="0"/>
            </p:cNvPicPr>
            <p:nvPr/>
          </p:nvPicPr>
          <p:blipFill>
            <a:blip r:embed="rId180">
              <a:extLst/>
            </a:blip>
            <a:stretch>
              <a:fillRect/>
            </a:stretch>
          </p:blipFill>
          <p:spPr>
            <a:xfrm>
              <a:off x="3812445" y="5158741"/>
              <a:ext cx="180835" cy="201762"/>
            </a:xfrm>
            <a:prstGeom prst="rect">
              <a:avLst/>
            </a:prstGeom>
            <a:effectLst/>
          </p:spPr>
        </p:pic>
        <p:pic>
          <p:nvPicPr>
            <p:cNvPr id="664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767370" y="497737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666" name="Line Shape" descr="Line Shape"/>
            <p:cNvPicPr>
              <a:picLocks noChangeAspect="0"/>
            </p:cNvPicPr>
            <p:nvPr/>
          </p:nvPicPr>
          <p:blipFill>
            <a:blip r:embed="rId181">
              <a:extLst/>
            </a:blip>
            <a:stretch>
              <a:fillRect/>
            </a:stretch>
          </p:blipFill>
          <p:spPr>
            <a:xfrm>
              <a:off x="3935940" y="4886692"/>
              <a:ext cx="323757" cy="457794"/>
            </a:xfrm>
            <a:prstGeom prst="rect">
              <a:avLst/>
            </a:prstGeom>
            <a:effectLst/>
          </p:spPr>
        </p:pic>
        <p:pic>
          <p:nvPicPr>
            <p:cNvPr id="668" name="Line Shape" descr="Line Shape"/>
            <p:cNvPicPr>
              <a:picLocks noChangeAspect="0"/>
            </p:cNvPicPr>
            <p:nvPr/>
          </p:nvPicPr>
          <p:blipFill>
            <a:blip r:embed="rId182">
              <a:extLst/>
            </a:blip>
            <a:stretch>
              <a:fillRect/>
            </a:stretch>
          </p:blipFill>
          <p:spPr>
            <a:xfrm>
              <a:off x="4370495" y="4923511"/>
              <a:ext cx="234491" cy="220748"/>
            </a:xfrm>
            <a:prstGeom prst="rect">
              <a:avLst/>
            </a:prstGeom>
            <a:effectLst/>
          </p:spPr>
        </p:pic>
        <p:pic>
          <p:nvPicPr>
            <p:cNvPr id="670" name="Line Shape" descr="Line Shape"/>
            <p:cNvPicPr>
              <a:picLocks noChangeAspect="0"/>
            </p:cNvPicPr>
            <p:nvPr/>
          </p:nvPicPr>
          <p:blipFill>
            <a:blip r:embed="rId183">
              <a:extLst/>
            </a:blip>
            <a:stretch>
              <a:fillRect/>
            </a:stretch>
          </p:blipFill>
          <p:spPr>
            <a:xfrm>
              <a:off x="4377471" y="5116888"/>
              <a:ext cx="97128" cy="180835"/>
            </a:xfrm>
            <a:prstGeom prst="rect">
              <a:avLst/>
            </a:prstGeom>
            <a:effectLst/>
          </p:spPr>
        </p:pic>
        <p:pic>
          <p:nvPicPr>
            <p:cNvPr id="672" name="Line Shape" descr="Line Shape"/>
            <p:cNvPicPr>
              <a:picLocks noChangeAspect="0"/>
            </p:cNvPicPr>
            <p:nvPr/>
          </p:nvPicPr>
          <p:blipFill>
            <a:blip r:embed="rId184">
              <a:extLst/>
            </a:blip>
            <a:stretch>
              <a:fillRect/>
            </a:stretch>
          </p:blipFill>
          <p:spPr>
            <a:xfrm>
              <a:off x="536576" y="5621279"/>
              <a:ext cx="436259" cy="352380"/>
            </a:xfrm>
            <a:prstGeom prst="rect">
              <a:avLst/>
            </a:prstGeom>
            <a:effectLst/>
          </p:spPr>
        </p:pic>
        <p:pic>
          <p:nvPicPr>
            <p:cNvPr id="674" name="Line Shape" descr="Line Shape"/>
            <p:cNvPicPr>
              <a:picLocks noChangeAspect="0"/>
            </p:cNvPicPr>
            <p:nvPr/>
          </p:nvPicPr>
          <p:blipFill>
            <a:blip r:embed="rId185">
              <a:extLst/>
            </a:blip>
            <a:stretch>
              <a:fillRect/>
            </a:stretch>
          </p:blipFill>
          <p:spPr>
            <a:xfrm>
              <a:off x="939829" y="5719117"/>
              <a:ext cx="325981" cy="227339"/>
            </a:xfrm>
            <a:prstGeom prst="rect">
              <a:avLst/>
            </a:prstGeom>
            <a:effectLst/>
          </p:spPr>
        </p:pic>
        <p:pic>
          <p:nvPicPr>
            <p:cNvPr id="676" name="Line Shape" descr="Line Shape"/>
            <p:cNvPicPr>
              <a:picLocks noChangeAspect="0"/>
            </p:cNvPicPr>
            <p:nvPr/>
          </p:nvPicPr>
          <p:blipFill>
            <a:blip r:embed="rId186">
              <a:extLst/>
            </a:blip>
            <a:stretch>
              <a:fillRect/>
            </a:stretch>
          </p:blipFill>
          <p:spPr>
            <a:xfrm>
              <a:off x="1168683" y="5626108"/>
              <a:ext cx="187811" cy="229665"/>
            </a:xfrm>
            <a:prstGeom prst="rect">
              <a:avLst/>
            </a:prstGeom>
            <a:effectLst/>
          </p:spPr>
        </p:pic>
        <p:pic>
          <p:nvPicPr>
            <p:cNvPr id="678" name="Line Shape" descr="Line Shape"/>
            <p:cNvPicPr>
              <a:picLocks noChangeAspect="0"/>
            </p:cNvPicPr>
            <p:nvPr/>
          </p:nvPicPr>
          <p:blipFill>
            <a:blip r:embed="rId187">
              <a:extLst/>
            </a:blip>
            <a:stretch>
              <a:fillRect/>
            </a:stretch>
          </p:blipFill>
          <p:spPr>
            <a:xfrm>
              <a:off x="1280293" y="5591230"/>
              <a:ext cx="187811" cy="292445"/>
            </a:xfrm>
            <a:prstGeom prst="rect">
              <a:avLst/>
            </a:prstGeom>
            <a:effectLst/>
          </p:spPr>
        </p:pic>
        <p:pic>
          <p:nvPicPr>
            <p:cNvPr id="680" name="Line Shape" descr="Line Shape"/>
            <p:cNvPicPr>
              <a:picLocks noChangeAspect="0"/>
            </p:cNvPicPr>
            <p:nvPr/>
          </p:nvPicPr>
          <p:blipFill>
            <a:blip r:embed="rId188">
              <a:extLst/>
            </a:blip>
            <a:stretch>
              <a:fillRect/>
            </a:stretch>
          </p:blipFill>
          <p:spPr>
            <a:xfrm>
              <a:off x="1594196" y="5528450"/>
              <a:ext cx="277790" cy="374228"/>
            </a:xfrm>
            <a:prstGeom prst="rect">
              <a:avLst/>
            </a:prstGeom>
            <a:effectLst/>
          </p:spPr>
        </p:pic>
        <p:pic>
          <p:nvPicPr>
            <p:cNvPr id="682" name="Line Shape" descr="Line Shape"/>
            <p:cNvPicPr>
              <a:picLocks noChangeAspect="0"/>
            </p:cNvPicPr>
            <p:nvPr/>
          </p:nvPicPr>
          <p:blipFill>
            <a:blip r:embed="rId189">
              <a:extLst/>
            </a:blip>
            <a:stretch>
              <a:fillRect/>
            </a:stretch>
          </p:blipFill>
          <p:spPr>
            <a:xfrm>
              <a:off x="1873221" y="5570303"/>
              <a:ext cx="208738" cy="334299"/>
            </a:xfrm>
            <a:prstGeom prst="rect">
              <a:avLst/>
            </a:prstGeom>
            <a:effectLst/>
          </p:spPr>
        </p:pic>
        <p:pic>
          <p:nvPicPr>
            <p:cNvPr id="684" name="Line Shape" descr="Line Shape"/>
            <p:cNvPicPr>
              <a:picLocks noChangeAspect="0"/>
            </p:cNvPicPr>
            <p:nvPr/>
          </p:nvPicPr>
          <p:blipFill>
            <a:blip r:embed="rId190">
              <a:extLst/>
            </a:blip>
            <a:stretch>
              <a:fillRect/>
            </a:stretch>
          </p:blipFill>
          <p:spPr>
            <a:xfrm>
              <a:off x="2008724" y="5662878"/>
              <a:ext cx="394114" cy="248700"/>
            </a:xfrm>
            <a:prstGeom prst="rect">
              <a:avLst/>
            </a:prstGeom>
            <a:effectLst/>
          </p:spPr>
        </p:pic>
        <p:pic>
          <p:nvPicPr>
            <p:cNvPr id="686" name="Line Shape" descr="Line Shape"/>
            <p:cNvPicPr>
              <a:picLocks noChangeAspect="0"/>
            </p:cNvPicPr>
            <p:nvPr/>
          </p:nvPicPr>
          <p:blipFill>
            <a:blip r:embed="rId191">
              <a:extLst/>
            </a:blip>
            <a:stretch>
              <a:fillRect/>
            </a:stretch>
          </p:blipFill>
          <p:spPr>
            <a:xfrm>
              <a:off x="2339104" y="5521474"/>
              <a:ext cx="321832" cy="366852"/>
            </a:xfrm>
            <a:prstGeom prst="rect">
              <a:avLst/>
            </a:prstGeom>
            <a:effectLst/>
          </p:spPr>
        </p:pic>
        <p:pic>
          <p:nvPicPr>
            <p:cNvPr id="688" name="Line Shape" descr="Line Shape"/>
            <p:cNvPicPr>
              <a:picLocks noChangeAspect="0"/>
            </p:cNvPicPr>
            <p:nvPr/>
          </p:nvPicPr>
          <p:blipFill>
            <a:blip r:embed="rId192">
              <a:extLst/>
            </a:blip>
            <a:stretch>
              <a:fillRect/>
            </a:stretch>
          </p:blipFill>
          <p:spPr>
            <a:xfrm>
              <a:off x="2646917" y="5521474"/>
              <a:ext cx="258166" cy="356469"/>
            </a:xfrm>
            <a:prstGeom prst="rect">
              <a:avLst/>
            </a:prstGeom>
            <a:effectLst/>
          </p:spPr>
        </p:pic>
        <p:pic>
          <p:nvPicPr>
            <p:cNvPr id="690" name="Line Shape" descr="Line Shape"/>
            <p:cNvPicPr>
              <a:picLocks noChangeAspect="0"/>
            </p:cNvPicPr>
            <p:nvPr/>
          </p:nvPicPr>
          <p:blipFill>
            <a:blip r:embed="rId193">
              <a:extLst/>
            </a:blip>
            <a:stretch>
              <a:fillRect/>
            </a:stretch>
          </p:blipFill>
          <p:spPr>
            <a:xfrm>
              <a:off x="2849809" y="5679228"/>
              <a:ext cx="306396" cy="232350"/>
            </a:xfrm>
            <a:prstGeom prst="rect">
              <a:avLst/>
            </a:prstGeom>
            <a:effectLst/>
          </p:spPr>
        </p:pic>
        <p:pic>
          <p:nvPicPr>
            <p:cNvPr id="692" name="Line Shape" descr="Line Shape"/>
            <p:cNvPicPr>
              <a:picLocks noChangeAspect="0"/>
            </p:cNvPicPr>
            <p:nvPr/>
          </p:nvPicPr>
          <p:blipFill>
            <a:blip r:embed="rId194">
              <a:extLst/>
            </a:blip>
            <a:stretch>
              <a:fillRect/>
            </a:stretch>
          </p:blipFill>
          <p:spPr>
            <a:xfrm>
              <a:off x="3128834" y="5640060"/>
              <a:ext cx="292446" cy="195086"/>
            </a:xfrm>
            <a:prstGeom prst="rect">
              <a:avLst/>
            </a:prstGeom>
            <a:effectLst/>
          </p:spPr>
        </p:pic>
        <p:pic>
          <p:nvPicPr>
            <p:cNvPr id="694" name="Line Shape" descr="Line Shape"/>
            <p:cNvPicPr>
              <a:picLocks noChangeAspect="0"/>
            </p:cNvPicPr>
            <p:nvPr/>
          </p:nvPicPr>
          <p:blipFill>
            <a:blip r:embed="rId195">
              <a:extLst/>
            </a:blip>
            <a:stretch>
              <a:fillRect/>
            </a:stretch>
          </p:blipFill>
          <p:spPr>
            <a:xfrm>
              <a:off x="3338102" y="5517887"/>
              <a:ext cx="202852" cy="247203"/>
            </a:xfrm>
            <a:prstGeom prst="rect">
              <a:avLst/>
            </a:prstGeom>
            <a:effectLst/>
          </p:spPr>
        </p:pic>
        <p:pic>
          <p:nvPicPr>
            <p:cNvPr id="696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327905" y="578654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698" name="Line Shape" descr="Line Shape"/>
            <p:cNvPicPr>
              <a:picLocks noChangeAspect="0"/>
            </p:cNvPicPr>
            <p:nvPr/>
          </p:nvPicPr>
          <p:blipFill>
            <a:blip r:embed="rId196">
              <a:extLst/>
            </a:blip>
            <a:stretch>
              <a:fillRect/>
            </a:stretch>
          </p:blipFill>
          <p:spPr>
            <a:xfrm>
              <a:off x="3731449" y="5446642"/>
              <a:ext cx="303685" cy="576546"/>
            </a:xfrm>
            <a:prstGeom prst="rect">
              <a:avLst/>
            </a:prstGeom>
            <a:effectLst/>
          </p:spPr>
        </p:pic>
        <p:pic>
          <p:nvPicPr>
            <p:cNvPr id="700" name="Line Shape" descr="Line Shape"/>
            <p:cNvPicPr>
              <a:picLocks noChangeAspect="0"/>
            </p:cNvPicPr>
            <p:nvPr/>
          </p:nvPicPr>
          <p:blipFill>
            <a:blip r:embed="rId197">
              <a:extLst/>
            </a:blip>
            <a:stretch>
              <a:fillRect/>
            </a:stretch>
          </p:blipFill>
          <p:spPr>
            <a:xfrm>
              <a:off x="4028690" y="5599063"/>
              <a:ext cx="271518" cy="284612"/>
            </a:xfrm>
            <a:prstGeom prst="rect">
              <a:avLst/>
            </a:prstGeom>
            <a:effectLst/>
          </p:spPr>
        </p:pic>
        <p:pic>
          <p:nvPicPr>
            <p:cNvPr id="702" name="Line Shape" descr="Line Shape"/>
            <p:cNvPicPr>
              <a:picLocks noChangeAspect="0"/>
            </p:cNvPicPr>
            <p:nvPr/>
          </p:nvPicPr>
          <p:blipFill>
            <a:blip r:embed="rId198">
              <a:extLst/>
            </a:blip>
            <a:stretch>
              <a:fillRect/>
            </a:stretch>
          </p:blipFill>
          <p:spPr>
            <a:xfrm>
              <a:off x="4244934" y="5642358"/>
              <a:ext cx="323080" cy="282704"/>
            </a:xfrm>
            <a:prstGeom prst="rect">
              <a:avLst/>
            </a:prstGeom>
            <a:effectLst/>
          </p:spPr>
        </p:pic>
        <p:pic>
          <p:nvPicPr>
            <p:cNvPr id="704" name="Line Shape" descr="Line Shape"/>
            <p:cNvPicPr>
              <a:picLocks noChangeAspect="0"/>
            </p:cNvPicPr>
            <p:nvPr/>
          </p:nvPicPr>
          <p:blipFill>
            <a:blip r:embed="rId199">
              <a:extLst/>
            </a:blip>
            <a:stretch>
              <a:fillRect/>
            </a:stretch>
          </p:blipFill>
          <p:spPr>
            <a:xfrm>
              <a:off x="4503032" y="5444742"/>
              <a:ext cx="159909" cy="355226"/>
            </a:xfrm>
            <a:prstGeom prst="rect">
              <a:avLst/>
            </a:prstGeom>
            <a:effectLst/>
          </p:spPr>
        </p:pic>
        <p:pic>
          <p:nvPicPr>
            <p:cNvPr id="706" name="Line Line" descr="Line Line"/>
            <p:cNvPicPr>
              <a:picLocks noChangeAspect="0"/>
            </p:cNvPicPr>
            <p:nvPr/>
          </p:nvPicPr>
          <p:blipFill>
            <a:blip r:embed="rId200">
              <a:extLst/>
            </a:blip>
            <a:stretch>
              <a:fillRect/>
            </a:stretch>
          </p:blipFill>
          <p:spPr>
            <a:xfrm>
              <a:off x="4475130" y="5549376"/>
              <a:ext cx="341275" cy="145957"/>
            </a:xfrm>
            <a:prstGeom prst="rect">
              <a:avLst/>
            </a:prstGeom>
            <a:effectLst/>
          </p:spPr>
        </p:pic>
        <p:pic>
          <p:nvPicPr>
            <p:cNvPr id="708" name="Line Shape" descr="Line Shape"/>
            <p:cNvPicPr>
              <a:picLocks noChangeAspect="0"/>
            </p:cNvPicPr>
            <p:nvPr/>
          </p:nvPicPr>
          <p:blipFill>
            <a:blip r:embed="rId201">
              <a:extLst/>
            </a:blip>
            <a:stretch>
              <a:fillRect/>
            </a:stretch>
          </p:blipFill>
          <p:spPr>
            <a:xfrm>
              <a:off x="4007763" y="5619132"/>
              <a:ext cx="118054" cy="306397"/>
            </a:xfrm>
            <a:prstGeom prst="rect">
              <a:avLst/>
            </a:prstGeom>
            <a:effectLst/>
          </p:spPr>
        </p:pic>
        <p:pic>
          <p:nvPicPr>
            <p:cNvPr id="710" name="Line Shape" descr="Line Shape"/>
            <p:cNvPicPr>
              <a:picLocks noChangeAspect="0"/>
            </p:cNvPicPr>
            <p:nvPr/>
          </p:nvPicPr>
          <p:blipFill>
            <a:blip r:embed="rId202">
              <a:extLst/>
            </a:blip>
            <a:stretch>
              <a:fillRect/>
            </a:stretch>
          </p:blipFill>
          <p:spPr>
            <a:xfrm>
              <a:off x="4942497" y="5514499"/>
              <a:ext cx="159908" cy="345105"/>
            </a:xfrm>
            <a:prstGeom prst="rect">
              <a:avLst/>
            </a:prstGeom>
            <a:effectLst/>
          </p:spPr>
        </p:pic>
        <p:pic>
          <p:nvPicPr>
            <p:cNvPr id="712" name="Line Shape" descr="Line Shape"/>
            <p:cNvPicPr>
              <a:picLocks noChangeAspect="0"/>
            </p:cNvPicPr>
            <p:nvPr/>
          </p:nvPicPr>
          <p:blipFill>
            <a:blip r:embed="rId203">
              <a:extLst/>
            </a:blip>
            <a:stretch>
              <a:fillRect/>
            </a:stretch>
          </p:blipFill>
          <p:spPr>
            <a:xfrm>
              <a:off x="4962080" y="5428814"/>
              <a:ext cx="217687" cy="244720"/>
            </a:xfrm>
            <a:prstGeom prst="rect">
              <a:avLst/>
            </a:prstGeom>
            <a:effectLst/>
          </p:spPr>
        </p:pic>
        <p:pic>
          <p:nvPicPr>
            <p:cNvPr id="714" name="Line Shape" descr="Line Shape"/>
            <p:cNvPicPr>
              <a:picLocks noChangeAspect="0"/>
            </p:cNvPicPr>
            <p:nvPr/>
          </p:nvPicPr>
          <p:blipFill>
            <a:blip r:embed="rId204">
              <a:extLst/>
            </a:blip>
            <a:stretch>
              <a:fillRect/>
            </a:stretch>
          </p:blipFill>
          <p:spPr>
            <a:xfrm>
              <a:off x="5177780" y="5470085"/>
              <a:ext cx="343163" cy="335845"/>
            </a:xfrm>
            <a:prstGeom prst="rect">
              <a:avLst/>
            </a:prstGeom>
            <a:effectLst/>
          </p:spPr>
        </p:pic>
        <p:pic>
          <p:nvPicPr>
            <p:cNvPr id="716" name="Line Shape" descr="Line Shape"/>
            <p:cNvPicPr>
              <a:picLocks noChangeAspect="0"/>
            </p:cNvPicPr>
            <p:nvPr/>
          </p:nvPicPr>
          <p:blipFill>
            <a:blip r:embed="rId205">
              <a:extLst/>
            </a:blip>
            <a:stretch>
              <a:fillRect/>
            </a:stretch>
          </p:blipFill>
          <p:spPr>
            <a:xfrm>
              <a:off x="5500538" y="5483831"/>
              <a:ext cx="262642" cy="309162"/>
            </a:xfrm>
            <a:prstGeom prst="rect">
              <a:avLst/>
            </a:prstGeom>
            <a:effectLst/>
          </p:spPr>
        </p:pic>
        <p:pic>
          <p:nvPicPr>
            <p:cNvPr id="718" name="Line Shape" descr="Line Shape"/>
            <p:cNvPicPr>
              <a:picLocks noChangeAspect="0"/>
            </p:cNvPicPr>
            <p:nvPr/>
          </p:nvPicPr>
          <p:blipFill>
            <a:blip r:embed="rId206">
              <a:extLst/>
            </a:blip>
            <a:stretch>
              <a:fillRect/>
            </a:stretch>
          </p:blipFill>
          <p:spPr>
            <a:xfrm>
              <a:off x="5674937" y="5513155"/>
              <a:ext cx="307054" cy="327078"/>
            </a:xfrm>
            <a:prstGeom prst="rect">
              <a:avLst/>
            </a:prstGeom>
            <a:effectLst/>
          </p:spPr>
        </p:pic>
        <p:pic>
          <p:nvPicPr>
            <p:cNvPr id="720" name="Line Shape" descr="Line Shape"/>
            <p:cNvPicPr>
              <a:picLocks noChangeAspect="0"/>
            </p:cNvPicPr>
            <p:nvPr/>
          </p:nvPicPr>
          <p:blipFill>
            <a:blip r:embed="rId207">
              <a:extLst/>
            </a:blip>
            <a:stretch>
              <a:fillRect/>
            </a:stretch>
          </p:blipFill>
          <p:spPr>
            <a:xfrm>
              <a:off x="4276895" y="5997515"/>
              <a:ext cx="337216" cy="247819"/>
            </a:xfrm>
            <a:prstGeom prst="rect">
              <a:avLst/>
            </a:prstGeom>
            <a:effectLst/>
          </p:spPr>
        </p:pic>
        <p:pic>
          <p:nvPicPr>
            <p:cNvPr id="722" name="Line Shape" descr="Line Shape"/>
            <p:cNvPicPr>
              <a:picLocks noChangeAspect="0"/>
            </p:cNvPicPr>
            <p:nvPr/>
          </p:nvPicPr>
          <p:blipFill>
            <a:blip r:embed="rId208">
              <a:extLst/>
            </a:blip>
            <a:stretch>
              <a:fillRect/>
            </a:stretch>
          </p:blipFill>
          <p:spPr>
            <a:xfrm>
              <a:off x="4516984" y="6030695"/>
              <a:ext cx="222689" cy="211423"/>
            </a:xfrm>
            <a:prstGeom prst="rect">
              <a:avLst/>
            </a:prstGeom>
            <a:effectLst/>
          </p:spPr>
        </p:pic>
        <p:pic>
          <p:nvPicPr>
            <p:cNvPr id="724" name="Line Shape" descr="Line Shape"/>
            <p:cNvPicPr>
              <a:picLocks noChangeAspect="0"/>
            </p:cNvPicPr>
            <p:nvPr/>
          </p:nvPicPr>
          <p:blipFill>
            <a:blip r:embed="rId209">
              <a:extLst/>
            </a:blip>
            <a:stretch>
              <a:fillRect/>
            </a:stretch>
          </p:blipFill>
          <p:spPr>
            <a:xfrm>
              <a:off x="4663472" y="6058597"/>
              <a:ext cx="138981" cy="201762"/>
            </a:xfrm>
            <a:prstGeom prst="rect">
              <a:avLst/>
            </a:prstGeom>
            <a:effectLst/>
          </p:spPr>
        </p:pic>
        <p:pic>
          <p:nvPicPr>
            <p:cNvPr id="726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604445" y="592606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728" name="Line Shape" descr="Line Shape"/>
            <p:cNvPicPr>
              <a:picLocks noChangeAspect="0"/>
            </p:cNvPicPr>
            <p:nvPr/>
          </p:nvPicPr>
          <p:blipFill>
            <a:blip r:embed="rId210">
              <a:extLst/>
            </a:blip>
            <a:stretch>
              <a:fillRect/>
            </a:stretch>
          </p:blipFill>
          <p:spPr>
            <a:xfrm>
              <a:off x="4809960" y="5967914"/>
              <a:ext cx="190752" cy="299421"/>
            </a:xfrm>
            <a:prstGeom prst="rect">
              <a:avLst/>
            </a:prstGeom>
            <a:effectLst/>
          </p:spPr>
        </p:pic>
        <p:pic>
          <p:nvPicPr>
            <p:cNvPr id="730" name="Line Shape" descr="Line Shape"/>
            <p:cNvPicPr>
              <a:picLocks noChangeAspect="0"/>
            </p:cNvPicPr>
            <p:nvPr/>
          </p:nvPicPr>
          <p:blipFill>
            <a:blip r:embed="rId211">
              <a:extLst/>
            </a:blip>
            <a:stretch>
              <a:fillRect/>
            </a:stretch>
          </p:blipFill>
          <p:spPr>
            <a:xfrm>
              <a:off x="4789033" y="5978686"/>
              <a:ext cx="459861" cy="288649"/>
            </a:xfrm>
            <a:prstGeom prst="rect">
              <a:avLst/>
            </a:prstGeom>
            <a:effectLst/>
          </p:spPr>
        </p:pic>
        <p:pic>
          <p:nvPicPr>
            <p:cNvPr id="732" name="Line Shape" descr="Line Shape"/>
            <p:cNvPicPr>
              <a:picLocks noChangeAspect="0"/>
            </p:cNvPicPr>
            <p:nvPr/>
          </p:nvPicPr>
          <p:blipFill>
            <a:blip r:embed="rId212">
              <a:extLst/>
            </a:blip>
            <a:stretch>
              <a:fillRect/>
            </a:stretch>
          </p:blipFill>
          <p:spPr>
            <a:xfrm>
              <a:off x="5179668" y="6009768"/>
              <a:ext cx="264543" cy="221594"/>
            </a:xfrm>
            <a:prstGeom prst="rect">
              <a:avLst/>
            </a:prstGeom>
            <a:effectLst/>
          </p:spPr>
        </p:pic>
        <p:pic>
          <p:nvPicPr>
            <p:cNvPr id="734" name="Line Shape" descr="Line Shape"/>
            <p:cNvPicPr>
              <a:picLocks noChangeAspect="0"/>
            </p:cNvPicPr>
            <p:nvPr/>
          </p:nvPicPr>
          <p:blipFill>
            <a:blip r:embed="rId213">
              <a:extLst/>
            </a:blip>
            <a:stretch>
              <a:fillRect/>
            </a:stretch>
          </p:blipFill>
          <p:spPr>
            <a:xfrm>
              <a:off x="5368010" y="6009768"/>
              <a:ext cx="132006" cy="201762"/>
            </a:xfrm>
            <a:prstGeom prst="rect">
              <a:avLst/>
            </a:prstGeom>
            <a:effectLst/>
          </p:spPr>
        </p:pic>
        <p:pic>
          <p:nvPicPr>
            <p:cNvPr id="736" name="Line Line" descr="Line Line"/>
            <p:cNvPicPr>
              <a:picLocks noChangeAspect="0"/>
            </p:cNvPicPr>
            <p:nvPr/>
          </p:nvPicPr>
          <p:blipFill>
            <a:blip r:embed="rId214">
              <a:extLst/>
            </a:blip>
            <a:stretch>
              <a:fillRect/>
            </a:stretch>
          </p:blipFill>
          <p:spPr>
            <a:xfrm>
              <a:off x="5368010" y="5891182"/>
              <a:ext cx="132006" cy="132006"/>
            </a:xfrm>
            <a:prstGeom prst="rect">
              <a:avLst/>
            </a:prstGeom>
            <a:effectLst/>
          </p:spPr>
        </p:pic>
        <p:pic>
          <p:nvPicPr>
            <p:cNvPr id="738" name="Line Shape" descr="Line Shape"/>
            <p:cNvPicPr>
              <a:picLocks noChangeAspect="0"/>
            </p:cNvPicPr>
            <p:nvPr/>
          </p:nvPicPr>
          <p:blipFill>
            <a:blip r:embed="rId215">
              <a:extLst/>
            </a:blip>
            <a:stretch>
              <a:fillRect/>
            </a:stretch>
          </p:blipFill>
          <p:spPr>
            <a:xfrm>
              <a:off x="5579604" y="5979185"/>
              <a:ext cx="213388" cy="199792"/>
            </a:xfrm>
            <a:prstGeom prst="rect">
              <a:avLst/>
            </a:prstGeom>
            <a:effectLst/>
          </p:spPr>
        </p:pic>
        <p:pic>
          <p:nvPicPr>
            <p:cNvPr id="740" name="Line Shape" descr="Line Shape"/>
            <p:cNvPicPr>
              <a:picLocks noChangeAspect="0"/>
            </p:cNvPicPr>
            <p:nvPr/>
          </p:nvPicPr>
          <p:blipFill>
            <a:blip r:embed="rId216">
              <a:extLst/>
            </a:blip>
            <a:stretch>
              <a:fillRect/>
            </a:stretch>
          </p:blipFill>
          <p:spPr>
            <a:xfrm>
              <a:off x="5953963" y="5305229"/>
              <a:ext cx="230415" cy="717959"/>
            </a:xfrm>
            <a:prstGeom prst="rect">
              <a:avLst/>
            </a:prstGeom>
            <a:effectLst/>
          </p:spPr>
        </p:pic>
      </p:grpSp>
      <p:grpSp>
        <p:nvGrpSpPr>
          <p:cNvPr id="809" name="Drawing"/>
          <p:cNvGrpSpPr/>
          <p:nvPr/>
        </p:nvGrpSpPr>
        <p:grpSpPr>
          <a:xfrm>
            <a:off x="744689" y="2487632"/>
            <a:ext cx="3885699" cy="5676523"/>
            <a:chOff x="-38099" y="-38099"/>
            <a:chExt cx="3885698" cy="5676522"/>
          </a:xfrm>
        </p:grpSpPr>
        <p:pic>
          <p:nvPicPr>
            <p:cNvPr id="743" name="Line Shape" descr="Line Shape"/>
            <p:cNvPicPr>
              <a:picLocks noChangeAspect="0"/>
            </p:cNvPicPr>
            <p:nvPr/>
          </p:nvPicPr>
          <p:blipFill>
            <a:blip r:embed="rId217">
              <a:extLst/>
            </a:blip>
            <a:stretch>
              <a:fillRect/>
            </a:stretch>
          </p:blipFill>
          <p:spPr>
            <a:xfrm>
              <a:off x="1090432" y="-38100"/>
              <a:ext cx="515095" cy="110524"/>
            </a:xfrm>
            <a:prstGeom prst="rect">
              <a:avLst/>
            </a:prstGeom>
            <a:effectLst/>
          </p:spPr>
        </p:pic>
        <p:pic>
          <p:nvPicPr>
            <p:cNvPr id="745" name="Line Shape" descr="Line Shape"/>
            <p:cNvPicPr>
              <a:picLocks noChangeAspect="0"/>
            </p:cNvPicPr>
            <p:nvPr/>
          </p:nvPicPr>
          <p:blipFill>
            <a:blip r:embed="rId218">
              <a:extLst/>
            </a:blip>
            <a:stretch>
              <a:fillRect/>
            </a:stretch>
          </p:blipFill>
          <p:spPr>
            <a:xfrm>
              <a:off x="1278774" y="-10753"/>
              <a:ext cx="194787" cy="362202"/>
            </a:xfrm>
            <a:prstGeom prst="rect">
              <a:avLst/>
            </a:prstGeom>
            <a:effectLst/>
          </p:spPr>
        </p:pic>
        <p:pic>
          <p:nvPicPr>
            <p:cNvPr id="747" name="Line Shape" descr="Line Shape"/>
            <p:cNvPicPr>
              <a:picLocks noChangeAspect="0"/>
            </p:cNvPicPr>
            <p:nvPr/>
          </p:nvPicPr>
          <p:blipFill>
            <a:blip r:embed="rId219">
              <a:extLst/>
            </a:blip>
            <a:stretch>
              <a:fillRect/>
            </a:stretch>
          </p:blipFill>
          <p:spPr>
            <a:xfrm>
              <a:off x="1479882" y="125994"/>
              <a:ext cx="321533" cy="277383"/>
            </a:xfrm>
            <a:prstGeom prst="rect">
              <a:avLst/>
            </a:prstGeom>
            <a:effectLst/>
          </p:spPr>
        </p:pic>
        <p:pic>
          <p:nvPicPr>
            <p:cNvPr id="749" name="Line Shape" descr="Line Shape"/>
            <p:cNvPicPr>
              <a:picLocks noChangeAspect="0"/>
            </p:cNvPicPr>
            <p:nvPr/>
          </p:nvPicPr>
          <p:blipFill>
            <a:blip r:embed="rId220">
              <a:extLst/>
            </a:blip>
            <a:stretch>
              <a:fillRect/>
            </a:stretch>
          </p:blipFill>
          <p:spPr>
            <a:xfrm>
              <a:off x="1815897" y="138060"/>
              <a:ext cx="306397" cy="296697"/>
            </a:xfrm>
            <a:prstGeom prst="rect">
              <a:avLst/>
            </a:prstGeom>
            <a:effectLst/>
          </p:spPr>
        </p:pic>
        <p:pic>
          <p:nvPicPr>
            <p:cNvPr id="751" name="Line Shape" descr="Line Shape"/>
            <p:cNvPicPr>
              <a:picLocks noChangeAspect="0"/>
            </p:cNvPicPr>
            <p:nvPr/>
          </p:nvPicPr>
          <p:blipFill>
            <a:blip r:embed="rId221">
              <a:extLst/>
            </a:blip>
            <a:stretch>
              <a:fillRect/>
            </a:stretch>
          </p:blipFill>
          <p:spPr>
            <a:xfrm>
              <a:off x="2108873" y="45052"/>
              <a:ext cx="159909" cy="376153"/>
            </a:xfrm>
            <a:prstGeom prst="rect">
              <a:avLst/>
            </a:prstGeom>
            <a:effectLst/>
          </p:spPr>
        </p:pic>
        <p:pic>
          <p:nvPicPr>
            <p:cNvPr id="753" name="Line Shape" descr="Line Shape"/>
            <p:cNvPicPr>
              <a:picLocks noChangeAspect="0"/>
            </p:cNvPicPr>
            <p:nvPr/>
          </p:nvPicPr>
          <p:blipFill>
            <a:blip r:embed="rId222">
              <a:extLst/>
            </a:blip>
            <a:stretch>
              <a:fillRect/>
            </a:stretch>
          </p:blipFill>
          <p:spPr>
            <a:xfrm>
              <a:off x="2087946" y="205491"/>
              <a:ext cx="418007" cy="83177"/>
            </a:xfrm>
            <a:prstGeom prst="rect">
              <a:avLst/>
            </a:prstGeom>
            <a:effectLst/>
          </p:spPr>
        </p:pic>
        <p:pic>
          <p:nvPicPr>
            <p:cNvPr id="755" name="Line Shape" descr="Line Shape"/>
            <p:cNvPicPr>
              <a:picLocks noChangeAspect="0"/>
            </p:cNvPicPr>
            <p:nvPr/>
          </p:nvPicPr>
          <p:blipFill>
            <a:blip r:embed="rId223">
              <a:extLst/>
            </a:blip>
            <a:stretch>
              <a:fillRect/>
            </a:stretch>
          </p:blipFill>
          <p:spPr>
            <a:xfrm>
              <a:off x="650967" y="812371"/>
              <a:ext cx="473812" cy="448234"/>
            </a:xfrm>
            <a:prstGeom prst="rect">
              <a:avLst/>
            </a:prstGeom>
            <a:effectLst/>
          </p:spPr>
        </p:pic>
        <p:pic>
          <p:nvPicPr>
            <p:cNvPr id="757" name="Line Shape" descr="Line Shape"/>
            <p:cNvPicPr>
              <a:picLocks noChangeAspect="0"/>
            </p:cNvPicPr>
            <p:nvPr/>
          </p:nvPicPr>
          <p:blipFill>
            <a:blip r:embed="rId224">
              <a:extLst/>
            </a:blip>
            <a:stretch>
              <a:fillRect/>
            </a:stretch>
          </p:blipFill>
          <p:spPr>
            <a:xfrm>
              <a:off x="546333" y="766720"/>
              <a:ext cx="397080" cy="86974"/>
            </a:xfrm>
            <a:prstGeom prst="rect">
              <a:avLst/>
            </a:prstGeom>
            <a:effectLst/>
          </p:spPr>
        </p:pic>
        <p:pic>
          <p:nvPicPr>
            <p:cNvPr id="759" name="Line Line" descr="Line Line"/>
            <p:cNvPicPr>
              <a:picLocks noChangeAspect="0"/>
            </p:cNvPicPr>
            <p:nvPr/>
          </p:nvPicPr>
          <p:blipFill>
            <a:blip r:embed="rId225">
              <a:extLst/>
            </a:blip>
            <a:stretch>
              <a:fillRect/>
            </a:stretch>
          </p:blipFill>
          <p:spPr>
            <a:xfrm>
              <a:off x="755602" y="979786"/>
              <a:ext cx="299421" cy="97128"/>
            </a:xfrm>
            <a:prstGeom prst="rect">
              <a:avLst/>
            </a:prstGeom>
            <a:effectLst/>
          </p:spPr>
        </p:pic>
        <p:pic>
          <p:nvPicPr>
            <p:cNvPr id="761" name="Line Shape" descr="Line Shape"/>
            <p:cNvPicPr>
              <a:picLocks noChangeAspect="0"/>
            </p:cNvPicPr>
            <p:nvPr/>
          </p:nvPicPr>
          <p:blipFill>
            <a:blip r:embed="rId226">
              <a:extLst/>
            </a:blip>
            <a:stretch>
              <a:fillRect/>
            </a:stretch>
          </p:blipFill>
          <p:spPr>
            <a:xfrm>
              <a:off x="1158284" y="890104"/>
              <a:ext cx="378057" cy="320686"/>
            </a:xfrm>
            <a:prstGeom prst="rect">
              <a:avLst/>
            </a:prstGeom>
            <a:effectLst/>
          </p:spPr>
        </p:pic>
        <p:pic>
          <p:nvPicPr>
            <p:cNvPr id="763" name="Line Shape" descr="Line Shape"/>
            <p:cNvPicPr>
              <a:picLocks noChangeAspect="0"/>
            </p:cNvPicPr>
            <p:nvPr/>
          </p:nvPicPr>
          <p:blipFill>
            <a:blip r:embed="rId227">
              <a:extLst/>
            </a:blip>
            <a:stretch>
              <a:fillRect/>
            </a:stretch>
          </p:blipFill>
          <p:spPr>
            <a:xfrm>
              <a:off x="1669450" y="894095"/>
              <a:ext cx="460107" cy="373844"/>
            </a:xfrm>
            <a:prstGeom prst="rect">
              <a:avLst/>
            </a:prstGeom>
            <a:effectLst/>
          </p:spPr>
        </p:pic>
        <p:pic>
          <p:nvPicPr>
            <p:cNvPr id="765" name="Line Line" descr="Line Line"/>
            <p:cNvPicPr>
              <a:picLocks noChangeAspect="0"/>
            </p:cNvPicPr>
            <p:nvPr/>
          </p:nvPicPr>
          <p:blipFill>
            <a:blip r:embed="rId228">
              <a:extLst/>
            </a:blip>
            <a:stretch>
              <a:fillRect/>
            </a:stretch>
          </p:blipFill>
          <p:spPr>
            <a:xfrm>
              <a:off x="797456" y="735639"/>
              <a:ext cx="180835" cy="83177"/>
            </a:xfrm>
            <a:prstGeom prst="rect">
              <a:avLst/>
            </a:prstGeom>
            <a:effectLst/>
          </p:spPr>
        </p:pic>
        <p:pic>
          <p:nvPicPr>
            <p:cNvPr id="767" name="Line Shape" descr="Line Shape"/>
            <p:cNvPicPr>
              <a:picLocks noChangeAspect="0"/>
            </p:cNvPicPr>
            <p:nvPr/>
          </p:nvPicPr>
          <p:blipFill>
            <a:blip r:embed="rId229">
              <a:extLst/>
            </a:blip>
            <a:stretch>
              <a:fillRect/>
            </a:stretch>
          </p:blipFill>
          <p:spPr>
            <a:xfrm>
              <a:off x="106869" y="854224"/>
              <a:ext cx="180835" cy="407887"/>
            </a:xfrm>
            <a:prstGeom prst="rect">
              <a:avLst/>
            </a:prstGeom>
            <a:effectLst/>
          </p:spPr>
        </p:pic>
        <p:pic>
          <p:nvPicPr>
            <p:cNvPr id="769" name="Line Shape" descr="Line Shape"/>
            <p:cNvPicPr>
              <a:picLocks noChangeAspect="0"/>
            </p:cNvPicPr>
            <p:nvPr/>
          </p:nvPicPr>
          <p:blipFill>
            <a:blip r:embed="rId230">
              <a:extLst/>
            </a:blip>
            <a:stretch>
              <a:fillRect/>
            </a:stretch>
          </p:blipFill>
          <p:spPr>
            <a:xfrm>
              <a:off x="-12959" y="659097"/>
              <a:ext cx="437156" cy="727734"/>
            </a:xfrm>
            <a:prstGeom prst="rect">
              <a:avLst/>
            </a:prstGeom>
            <a:effectLst/>
          </p:spPr>
        </p:pic>
        <p:pic>
          <p:nvPicPr>
            <p:cNvPr id="771" name="Line Shape" descr="Line Shape"/>
            <p:cNvPicPr>
              <a:picLocks noChangeAspect="0"/>
            </p:cNvPicPr>
            <p:nvPr/>
          </p:nvPicPr>
          <p:blipFill>
            <a:blip r:embed="rId231">
              <a:extLst/>
            </a:blip>
            <a:stretch>
              <a:fillRect/>
            </a:stretch>
          </p:blipFill>
          <p:spPr>
            <a:xfrm>
              <a:off x="231811" y="2762309"/>
              <a:ext cx="341894" cy="466039"/>
            </a:xfrm>
            <a:prstGeom prst="rect">
              <a:avLst/>
            </a:prstGeom>
            <a:effectLst/>
          </p:spPr>
        </p:pic>
        <p:pic>
          <p:nvPicPr>
            <p:cNvPr id="773" name="Line Shape" descr="Line Shape"/>
            <p:cNvPicPr>
              <a:picLocks noChangeAspect="0"/>
            </p:cNvPicPr>
            <p:nvPr/>
          </p:nvPicPr>
          <p:blipFill>
            <a:blip r:embed="rId232">
              <a:extLst/>
            </a:blip>
            <a:stretch>
              <a:fillRect/>
            </a:stretch>
          </p:blipFill>
          <p:spPr>
            <a:xfrm>
              <a:off x="57652" y="2540414"/>
              <a:ext cx="722007" cy="853649"/>
            </a:xfrm>
            <a:prstGeom prst="rect">
              <a:avLst/>
            </a:prstGeom>
            <a:effectLst/>
          </p:spPr>
        </p:pic>
        <p:pic>
          <p:nvPicPr>
            <p:cNvPr id="775" name="Line Shape" descr="Line Shape"/>
            <p:cNvPicPr>
              <a:picLocks noChangeAspect="0"/>
            </p:cNvPicPr>
            <p:nvPr/>
          </p:nvPicPr>
          <p:blipFill>
            <a:blip r:embed="rId233">
              <a:extLst/>
            </a:blip>
            <a:stretch>
              <a:fillRect/>
            </a:stretch>
          </p:blipFill>
          <p:spPr>
            <a:xfrm>
              <a:off x="804431" y="2549302"/>
              <a:ext cx="355226" cy="399405"/>
            </a:xfrm>
            <a:prstGeom prst="rect">
              <a:avLst/>
            </a:prstGeom>
            <a:effectLst/>
          </p:spPr>
        </p:pic>
        <p:pic>
          <p:nvPicPr>
            <p:cNvPr id="777" name="Line Shape" descr="Line Shape"/>
            <p:cNvPicPr>
              <a:picLocks noChangeAspect="0"/>
            </p:cNvPicPr>
            <p:nvPr/>
          </p:nvPicPr>
          <p:blipFill>
            <a:blip r:embed="rId234">
              <a:extLst/>
            </a:blip>
            <a:stretch>
              <a:fillRect/>
            </a:stretch>
          </p:blipFill>
          <p:spPr>
            <a:xfrm>
              <a:off x="1202042" y="2612082"/>
              <a:ext cx="97128" cy="315565"/>
            </a:xfrm>
            <a:prstGeom prst="rect">
              <a:avLst/>
            </a:prstGeom>
            <a:effectLst/>
          </p:spPr>
        </p:pic>
        <p:pic>
          <p:nvPicPr>
            <p:cNvPr id="779" name="Line Shape" descr="Line Shape"/>
            <p:cNvPicPr>
              <a:picLocks noChangeAspect="0"/>
            </p:cNvPicPr>
            <p:nvPr/>
          </p:nvPicPr>
          <p:blipFill>
            <a:blip r:embed="rId235">
              <a:extLst/>
            </a:blip>
            <a:stretch>
              <a:fillRect/>
            </a:stretch>
          </p:blipFill>
          <p:spPr>
            <a:xfrm>
              <a:off x="1181115" y="2584125"/>
              <a:ext cx="396613" cy="409211"/>
            </a:xfrm>
            <a:prstGeom prst="rect">
              <a:avLst/>
            </a:prstGeom>
            <a:effectLst/>
          </p:spPr>
        </p:pic>
        <p:pic>
          <p:nvPicPr>
            <p:cNvPr id="781" name="Line Shape" descr="Line Shape"/>
            <p:cNvPicPr>
              <a:picLocks noChangeAspect="0"/>
            </p:cNvPicPr>
            <p:nvPr/>
          </p:nvPicPr>
          <p:blipFill>
            <a:blip r:embed="rId236">
              <a:extLst/>
            </a:blip>
            <a:stretch>
              <a:fillRect/>
            </a:stretch>
          </p:blipFill>
          <p:spPr>
            <a:xfrm>
              <a:off x="1621312" y="2475589"/>
              <a:ext cx="559112" cy="499937"/>
            </a:xfrm>
            <a:prstGeom prst="rect">
              <a:avLst/>
            </a:prstGeom>
            <a:effectLst/>
          </p:spPr>
        </p:pic>
        <p:pic>
          <p:nvPicPr>
            <p:cNvPr id="783" name="Line Shape" descr="Line Shape"/>
            <p:cNvPicPr>
              <a:picLocks noChangeAspect="0"/>
            </p:cNvPicPr>
            <p:nvPr/>
          </p:nvPicPr>
          <p:blipFill>
            <a:blip r:embed="rId237">
              <a:extLst/>
            </a:blip>
            <a:stretch>
              <a:fillRect/>
            </a:stretch>
          </p:blipFill>
          <p:spPr>
            <a:xfrm>
              <a:off x="190576" y="5067503"/>
              <a:ext cx="301320" cy="382312"/>
            </a:xfrm>
            <a:prstGeom prst="rect">
              <a:avLst/>
            </a:prstGeom>
            <a:effectLst/>
          </p:spPr>
        </p:pic>
        <p:pic>
          <p:nvPicPr>
            <p:cNvPr id="785" name="Line Shape" descr="Line Shape"/>
            <p:cNvPicPr>
              <a:picLocks noChangeAspect="0"/>
            </p:cNvPicPr>
            <p:nvPr/>
          </p:nvPicPr>
          <p:blipFill>
            <a:blip r:embed="rId238">
              <a:extLst/>
            </a:blip>
            <a:stretch>
              <a:fillRect/>
            </a:stretch>
          </p:blipFill>
          <p:spPr>
            <a:xfrm>
              <a:off x="-38100" y="4870273"/>
              <a:ext cx="706021" cy="768150"/>
            </a:xfrm>
            <a:prstGeom prst="rect">
              <a:avLst/>
            </a:prstGeom>
            <a:effectLst/>
          </p:spPr>
        </p:pic>
        <p:pic>
          <p:nvPicPr>
            <p:cNvPr id="787" name="Line Shape" descr="Line Shape"/>
            <p:cNvPicPr>
              <a:picLocks noChangeAspect="0"/>
            </p:cNvPicPr>
            <p:nvPr/>
          </p:nvPicPr>
          <p:blipFill>
            <a:blip r:embed="rId239">
              <a:extLst/>
            </a:blip>
            <a:stretch>
              <a:fillRect/>
            </a:stretch>
          </p:blipFill>
          <p:spPr>
            <a:xfrm>
              <a:off x="699797" y="5102381"/>
              <a:ext cx="141307" cy="244748"/>
            </a:xfrm>
            <a:prstGeom prst="rect">
              <a:avLst/>
            </a:prstGeom>
            <a:effectLst/>
          </p:spPr>
        </p:pic>
        <p:pic>
          <p:nvPicPr>
            <p:cNvPr id="789" name="Line Shape" descr="Line Shape"/>
            <p:cNvPicPr>
              <a:picLocks noChangeAspect="0"/>
            </p:cNvPicPr>
            <p:nvPr/>
          </p:nvPicPr>
          <p:blipFill>
            <a:blip r:embed="rId240">
              <a:extLst/>
            </a:blip>
            <a:stretch>
              <a:fillRect/>
            </a:stretch>
          </p:blipFill>
          <p:spPr>
            <a:xfrm>
              <a:off x="708531" y="5061005"/>
              <a:ext cx="375013" cy="398887"/>
            </a:xfrm>
            <a:prstGeom prst="rect">
              <a:avLst/>
            </a:prstGeom>
            <a:effectLst/>
          </p:spPr>
        </p:pic>
        <p:pic>
          <p:nvPicPr>
            <p:cNvPr id="791" name="Line Shape" descr="Line Shape"/>
            <p:cNvPicPr>
              <a:picLocks noChangeAspect="0"/>
            </p:cNvPicPr>
            <p:nvPr/>
          </p:nvPicPr>
          <p:blipFill>
            <a:blip r:embed="rId241">
              <a:extLst/>
            </a:blip>
            <a:stretch>
              <a:fillRect/>
            </a:stretch>
          </p:blipFill>
          <p:spPr>
            <a:xfrm>
              <a:off x="1035281" y="5085360"/>
              <a:ext cx="312718" cy="294852"/>
            </a:xfrm>
            <a:prstGeom prst="rect">
              <a:avLst/>
            </a:prstGeom>
            <a:effectLst/>
          </p:spPr>
        </p:pic>
        <p:pic>
          <p:nvPicPr>
            <p:cNvPr id="793" name="Line Shape" descr="Line Shape"/>
            <p:cNvPicPr>
              <a:picLocks noChangeAspect="0"/>
            </p:cNvPicPr>
            <p:nvPr/>
          </p:nvPicPr>
          <p:blipFill>
            <a:blip r:embed="rId242">
              <a:extLst/>
            </a:blip>
            <a:stretch>
              <a:fillRect/>
            </a:stretch>
          </p:blipFill>
          <p:spPr>
            <a:xfrm>
              <a:off x="1264823" y="4948918"/>
              <a:ext cx="362201" cy="420895"/>
            </a:xfrm>
            <a:prstGeom prst="rect">
              <a:avLst/>
            </a:prstGeom>
            <a:effectLst/>
          </p:spPr>
        </p:pic>
        <p:pic>
          <p:nvPicPr>
            <p:cNvPr id="795" name="Line Shape" descr="Line Shape"/>
            <p:cNvPicPr>
              <a:picLocks noChangeAspect="0"/>
            </p:cNvPicPr>
            <p:nvPr/>
          </p:nvPicPr>
          <p:blipFill>
            <a:blip r:embed="rId243">
              <a:extLst/>
            </a:blip>
            <a:stretch>
              <a:fillRect/>
            </a:stretch>
          </p:blipFill>
          <p:spPr>
            <a:xfrm>
              <a:off x="1701316" y="5072109"/>
              <a:ext cx="356313" cy="334344"/>
            </a:xfrm>
            <a:prstGeom prst="rect">
              <a:avLst/>
            </a:prstGeom>
            <a:effectLst/>
          </p:spPr>
        </p:pic>
        <p:pic>
          <p:nvPicPr>
            <p:cNvPr id="797" name="Line Shape" descr="Line Shape"/>
            <p:cNvPicPr>
              <a:picLocks noChangeAspect="0"/>
            </p:cNvPicPr>
            <p:nvPr/>
          </p:nvPicPr>
          <p:blipFill>
            <a:blip r:embed="rId244">
              <a:extLst/>
            </a:blip>
            <a:stretch>
              <a:fillRect/>
            </a:stretch>
          </p:blipFill>
          <p:spPr>
            <a:xfrm>
              <a:off x="2004239" y="5109357"/>
              <a:ext cx="111079" cy="180835"/>
            </a:xfrm>
            <a:prstGeom prst="rect">
              <a:avLst/>
            </a:prstGeom>
            <a:effectLst/>
          </p:spPr>
        </p:pic>
        <p:pic>
          <p:nvPicPr>
            <p:cNvPr id="799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889407" y="487218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801" name="Line Shape" descr="Line Shape"/>
            <p:cNvPicPr>
              <a:picLocks noChangeAspect="0"/>
            </p:cNvPicPr>
            <p:nvPr/>
          </p:nvPicPr>
          <p:blipFill>
            <a:blip r:embed="rId245">
              <a:extLst/>
            </a:blip>
            <a:stretch>
              <a:fillRect/>
            </a:stretch>
          </p:blipFill>
          <p:spPr>
            <a:xfrm>
              <a:off x="2066416" y="4879161"/>
              <a:ext cx="649424" cy="479990"/>
            </a:xfrm>
            <a:prstGeom prst="rect">
              <a:avLst/>
            </a:prstGeom>
            <a:effectLst/>
          </p:spPr>
        </p:pic>
        <p:pic>
          <p:nvPicPr>
            <p:cNvPr id="803" name="Line Shape" descr="Line Shape"/>
            <p:cNvPicPr>
              <a:picLocks noChangeAspect="0"/>
            </p:cNvPicPr>
            <p:nvPr/>
          </p:nvPicPr>
          <p:blipFill>
            <a:blip r:embed="rId246">
              <a:extLst/>
            </a:blip>
            <a:stretch>
              <a:fillRect/>
            </a:stretch>
          </p:blipFill>
          <p:spPr>
            <a:xfrm>
              <a:off x="2897119" y="4858234"/>
              <a:ext cx="327324" cy="414167"/>
            </a:xfrm>
            <a:prstGeom prst="rect">
              <a:avLst/>
            </a:prstGeom>
            <a:effectLst/>
          </p:spPr>
        </p:pic>
        <p:pic>
          <p:nvPicPr>
            <p:cNvPr id="805" name="Line Shape" descr="Line Shape"/>
            <p:cNvPicPr>
              <a:picLocks noChangeAspect="0"/>
            </p:cNvPicPr>
            <p:nvPr/>
          </p:nvPicPr>
          <p:blipFill>
            <a:blip r:embed="rId247">
              <a:extLst/>
            </a:blip>
            <a:stretch>
              <a:fillRect/>
            </a:stretch>
          </p:blipFill>
          <p:spPr>
            <a:xfrm>
              <a:off x="3254218" y="4943284"/>
              <a:ext cx="254934" cy="397870"/>
            </a:xfrm>
            <a:prstGeom prst="rect">
              <a:avLst/>
            </a:prstGeom>
            <a:effectLst/>
          </p:spPr>
        </p:pic>
        <p:pic>
          <p:nvPicPr>
            <p:cNvPr id="807" name="Line Shape" descr="Line Shape"/>
            <p:cNvPicPr>
              <a:picLocks noChangeAspect="0"/>
            </p:cNvPicPr>
            <p:nvPr/>
          </p:nvPicPr>
          <p:blipFill>
            <a:blip r:embed="rId248">
              <a:extLst/>
            </a:blip>
            <a:stretch>
              <a:fillRect/>
            </a:stretch>
          </p:blipFill>
          <p:spPr>
            <a:xfrm>
              <a:off x="3490048" y="4946850"/>
              <a:ext cx="357551" cy="38761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ome of you wrote: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03097">
              <a:defRPr sz="5382">
                <a:effectLst>
                  <a:outerShdw sx="100000" sy="100000" kx="0" ky="0" algn="b" rotWithShape="0" blurRad="43815" dist="8763" dir="5400000">
                    <a:srgbClr val="000000">
                      <a:alpha val="30000"/>
                    </a:srgbClr>
                  </a:outerShdw>
                </a:effectLst>
              </a:defRPr>
            </a:pPr>
          </a:p>
          <a:p>
            <a:pPr defTabSz="403097">
              <a:defRPr sz="5382">
                <a:effectLst>
                  <a:outerShdw sx="100000" sy="100000" kx="0" ky="0" algn="b" rotWithShape="0" blurRad="43815" dist="8763" dir="5400000">
                    <a:srgbClr val="000000">
                      <a:alpha val="30000"/>
                    </a:srgbClr>
                  </a:outerShdw>
                </a:effectLst>
              </a:defRPr>
            </a:pPr>
          </a:p>
          <a:p>
            <a:pPr defTabSz="403097">
              <a:defRPr sz="5382">
                <a:effectLst>
                  <a:outerShdw sx="100000" sy="100000" kx="0" ky="0" algn="b" rotWithShape="0" blurRad="43815" dist="8763" dir="5400000">
                    <a:srgbClr val="000000">
                      <a:alpha val="30000"/>
                    </a:srgbClr>
                  </a:outerShdw>
                </a:effectLst>
              </a:defRPr>
            </a:pPr>
            <a:r>
              <a:t>Some of you wrote:</a:t>
            </a:r>
          </a:p>
        </p:txBody>
      </p:sp>
      <p:sp>
        <p:nvSpPr>
          <p:cNvPr id="812" name="FBC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FBC</a:t>
            </a:r>
          </a:p>
          <a:p>
            <a:pPr>
              <a:buBlip>
                <a:blip r:embed="rId2"/>
              </a:buBlip>
            </a:pPr>
            <a:r>
              <a:t>LFT</a:t>
            </a:r>
          </a:p>
          <a:p>
            <a:pPr>
              <a:buBlip>
                <a:blip r:embed="rId2"/>
              </a:buBlip>
            </a:pPr>
            <a:r>
              <a:t>CT angiogram</a:t>
            </a:r>
          </a:p>
          <a:p>
            <a:pPr>
              <a:buBlip>
                <a:blip r:embed="rId2"/>
              </a:buBlip>
            </a:pPr>
            <a:r>
              <a:t>BSL</a:t>
            </a:r>
          </a:p>
          <a:p>
            <a:pPr>
              <a:buBlip>
                <a:blip r:embed="rId2"/>
              </a:buBlip>
            </a:pPr>
            <a:r>
              <a:t>CXR upright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03783">
              <a:defRPr sz="4055">
                <a:effectLst>
                  <a:outerShdw sx="100000" sy="100000" kx="0" ky="0" algn="b" rotWithShape="0" blurRad="33020" dist="6604" dir="5400000">
                    <a:srgbClr val="000000">
                      <a:alpha val="30000"/>
                    </a:srgbClr>
                  </a:outerShdw>
                </a:effectLst>
              </a:defRPr>
            </a:pPr>
          </a:p>
        </p:txBody>
      </p:sp>
      <p:sp>
        <p:nvSpPr>
          <p:cNvPr id="815" name="Body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grpSp>
        <p:nvGrpSpPr>
          <p:cNvPr id="1022" name="Drawing"/>
          <p:cNvGrpSpPr/>
          <p:nvPr/>
        </p:nvGrpSpPr>
        <p:grpSpPr>
          <a:xfrm>
            <a:off x="1041170" y="357610"/>
            <a:ext cx="10792715" cy="7602911"/>
            <a:chOff x="-38099" y="-38100"/>
            <a:chExt cx="10792713" cy="7602909"/>
          </a:xfrm>
        </p:grpSpPr>
        <p:pic>
          <p:nvPicPr>
            <p:cNvPr id="816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3120" y="1491462"/>
              <a:ext cx="222689" cy="738886"/>
            </a:xfrm>
            <a:prstGeom prst="rect">
              <a:avLst/>
            </a:prstGeom>
            <a:effectLst/>
          </p:spPr>
        </p:pic>
        <p:pic>
          <p:nvPicPr>
            <p:cNvPr id="818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38101" y="1442716"/>
              <a:ext cx="693706" cy="518085"/>
            </a:xfrm>
            <a:prstGeom prst="rect">
              <a:avLst/>
            </a:prstGeom>
            <a:effectLst/>
          </p:spPr>
        </p:pic>
        <p:pic>
          <p:nvPicPr>
            <p:cNvPr id="82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49804" y="1828194"/>
              <a:ext cx="487763" cy="348811"/>
            </a:xfrm>
            <a:prstGeom prst="rect">
              <a:avLst/>
            </a:prstGeom>
            <a:effectLst/>
          </p:spPr>
        </p:pic>
        <p:pic>
          <p:nvPicPr>
            <p:cNvPr id="82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136358" y="1714682"/>
              <a:ext cx="371664" cy="388516"/>
            </a:xfrm>
            <a:prstGeom prst="rect">
              <a:avLst/>
            </a:prstGeom>
            <a:effectLst/>
          </p:spPr>
        </p:pic>
        <p:pic>
          <p:nvPicPr>
            <p:cNvPr id="82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551034" y="1689340"/>
              <a:ext cx="386347" cy="370386"/>
            </a:xfrm>
            <a:prstGeom prst="rect">
              <a:avLst/>
            </a:prstGeom>
            <a:effectLst/>
          </p:spPr>
        </p:pic>
        <p:pic>
          <p:nvPicPr>
            <p:cNvPr id="82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21220" y="1588023"/>
              <a:ext cx="330010" cy="428405"/>
            </a:xfrm>
            <a:prstGeom prst="rect">
              <a:avLst/>
            </a:prstGeom>
            <a:effectLst/>
          </p:spPr>
        </p:pic>
        <p:pic>
          <p:nvPicPr>
            <p:cNvPr id="828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968021" y="1689753"/>
              <a:ext cx="490088" cy="361554"/>
            </a:xfrm>
            <a:prstGeom prst="rect">
              <a:avLst/>
            </a:prstGeom>
            <a:effectLst/>
          </p:spPr>
        </p:pic>
        <p:pic>
          <p:nvPicPr>
            <p:cNvPr id="83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522674" y="1470535"/>
              <a:ext cx="757784" cy="587317"/>
            </a:xfrm>
            <a:prstGeom prst="rect">
              <a:avLst/>
            </a:prstGeom>
            <a:effectLst/>
          </p:spPr>
        </p:pic>
        <p:pic>
          <p:nvPicPr>
            <p:cNvPr id="83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326103" y="1477511"/>
              <a:ext cx="445909" cy="194787"/>
            </a:xfrm>
            <a:prstGeom prst="rect">
              <a:avLst/>
            </a:prstGeom>
            <a:effectLst/>
          </p:spPr>
        </p:pic>
        <p:pic>
          <p:nvPicPr>
            <p:cNvPr id="834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418054" y="155424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836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557567" y="186117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83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090376" y="1224243"/>
              <a:ext cx="423370" cy="571079"/>
            </a:xfrm>
            <a:prstGeom prst="rect">
              <a:avLst/>
            </a:prstGeom>
            <a:effectLst/>
          </p:spPr>
        </p:pic>
        <p:pic>
          <p:nvPicPr>
            <p:cNvPr id="84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608167" y="1219442"/>
              <a:ext cx="389070" cy="599344"/>
            </a:xfrm>
            <a:prstGeom prst="rect">
              <a:avLst/>
            </a:prstGeom>
            <a:effectLst/>
          </p:spPr>
        </p:pic>
        <p:pic>
          <p:nvPicPr>
            <p:cNvPr id="84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081476" y="1226388"/>
              <a:ext cx="257567" cy="1031862"/>
            </a:xfrm>
            <a:prstGeom prst="rect">
              <a:avLst/>
            </a:prstGeom>
            <a:effectLst/>
          </p:spPr>
        </p:pic>
        <p:pic>
          <p:nvPicPr>
            <p:cNvPr id="84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411140" y="1961389"/>
              <a:ext cx="439810" cy="425427"/>
            </a:xfrm>
            <a:prstGeom prst="rect">
              <a:avLst/>
            </a:prstGeom>
            <a:effectLst/>
          </p:spPr>
        </p:pic>
        <p:pic>
          <p:nvPicPr>
            <p:cNvPr id="84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6611623" y="2119268"/>
              <a:ext cx="145957" cy="508690"/>
            </a:xfrm>
            <a:prstGeom prst="rect">
              <a:avLst/>
            </a:prstGeom>
            <a:effectLst/>
          </p:spPr>
        </p:pic>
        <p:pic>
          <p:nvPicPr>
            <p:cNvPr id="84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035894" y="2062091"/>
              <a:ext cx="432779" cy="432153"/>
            </a:xfrm>
            <a:prstGeom prst="rect">
              <a:avLst/>
            </a:prstGeom>
            <a:effectLst/>
          </p:spPr>
        </p:pic>
        <p:pic>
          <p:nvPicPr>
            <p:cNvPr id="850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371966" y="1491462"/>
              <a:ext cx="397080" cy="76201"/>
            </a:xfrm>
            <a:prstGeom prst="rect">
              <a:avLst/>
            </a:prstGeom>
            <a:effectLst/>
          </p:spPr>
        </p:pic>
        <p:pic>
          <p:nvPicPr>
            <p:cNvPr id="85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7434747" y="1731812"/>
              <a:ext cx="487763" cy="86974"/>
            </a:xfrm>
            <a:prstGeom prst="rect">
              <a:avLst/>
            </a:prstGeom>
            <a:effectLst/>
          </p:spPr>
        </p:pic>
        <p:pic>
          <p:nvPicPr>
            <p:cNvPr id="85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069528" y="1059528"/>
              <a:ext cx="557019" cy="794136"/>
            </a:xfrm>
            <a:prstGeom prst="rect">
              <a:avLst/>
            </a:prstGeom>
            <a:effectLst/>
          </p:spPr>
        </p:pic>
        <p:pic>
          <p:nvPicPr>
            <p:cNvPr id="85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090456" y="1414730"/>
              <a:ext cx="571470" cy="166884"/>
            </a:xfrm>
            <a:prstGeom prst="rect">
              <a:avLst/>
            </a:prstGeom>
            <a:effectLst/>
          </p:spPr>
        </p:pic>
        <p:pic>
          <p:nvPicPr>
            <p:cNvPr id="85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794994" y="1101840"/>
              <a:ext cx="556772" cy="751824"/>
            </a:xfrm>
            <a:prstGeom prst="rect">
              <a:avLst/>
            </a:prstGeom>
            <a:effectLst/>
          </p:spPr>
        </p:pic>
        <p:pic>
          <p:nvPicPr>
            <p:cNvPr id="86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364510" y="1554243"/>
              <a:ext cx="131102" cy="113553"/>
            </a:xfrm>
            <a:prstGeom prst="rect">
              <a:avLst/>
            </a:prstGeom>
            <a:effectLst/>
          </p:spPr>
        </p:pic>
        <p:pic>
          <p:nvPicPr>
            <p:cNvPr id="86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608458" y="1240340"/>
              <a:ext cx="432317" cy="507348"/>
            </a:xfrm>
            <a:prstGeom prst="rect">
              <a:avLst/>
            </a:prstGeom>
            <a:effectLst/>
          </p:spPr>
        </p:pic>
        <p:pic>
          <p:nvPicPr>
            <p:cNvPr id="86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694850" y="1198486"/>
              <a:ext cx="466836" cy="118055"/>
            </a:xfrm>
            <a:prstGeom prst="rect">
              <a:avLst/>
            </a:prstGeom>
            <a:effectLst/>
          </p:spPr>
        </p:pic>
        <p:pic>
          <p:nvPicPr>
            <p:cNvPr id="86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134314" y="975266"/>
              <a:ext cx="620300" cy="1227179"/>
            </a:xfrm>
            <a:prstGeom prst="rect">
              <a:avLst/>
            </a:prstGeom>
            <a:effectLst/>
          </p:spPr>
        </p:pic>
        <p:pic>
          <p:nvPicPr>
            <p:cNvPr id="868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294754" y="989217"/>
              <a:ext cx="187810" cy="118055"/>
            </a:xfrm>
            <a:prstGeom prst="rect">
              <a:avLst/>
            </a:prstGeom>
            <a:effectLst/>
          </p:spPr>
        </p:pic>
        <p:pic>
          <p:nvPicPr>
            <p:cNvPr id="87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469144" y="2056488"/>
              <a:ext cx="152933" cy="100069"/>
            </a:xfrm>
            <a:prstGeom prst="rect">
              <a:avLst/>
            </a:prstGeom>
            <a:effectLst/>
          </p:spPr>
        </p:pic>
        <p:pic>
          <p:nvPicPr>
            <p:cNvPr id="87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207998" y="228874"/>
              <a:ext cx="198551" cy="671454"/>
            </a:xfrm>
            <a:prstGeom prst="rect">
              <a:avLst/>
            </a:prstGeom>
            <a:effectLst/>
          </p:spPr>
        </p:pic>
        <p:pic>
          <p:nvPicPr>
            <p:cNvPr id="87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-24277" y="149817"/>
              <a:ext cx="870072" cy="476136"/>
            </a:xfrm>
            <a:prstGeom prst="rect">
              <a:avLst/>
            </a:prstGeom>
            <a:effectLst/>
          </p:spPr>
        </p:pic>
        <p:pic>
          <p:nvPicPr>
            <p:cNvPr id="87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87292" y="506683"/>
              <a:ext cx="645592" cy="335515"/>
            </a:xfrm>
            <a:prstGeom prst="rect">
              <a:avLst/>
            </a:prstGeom>
            <a:effectLst/>
          </p:spPr>
        </p:pic>
        <p:pic>
          <p:nvPicPr>
            <p:cNvPr id="87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352001" y="366607"/>
              <a:ext cx="454209" cy="431863"/>
            </a:xfrm>
            <a:prstGeom prst="rect">
              <a:avLst/>
            </a:prstGeom>
            <a:effectLst/>
          </p:spPr>
        </p:pic>
        <p:pic>
          <p:nvPicPr>
            <p:cNvPr id="88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875314" y="360824"/>
              <a:ext cx="431817" cy="460486"/>
            </a:xfrm>
            <a:prstGeom prst="rect">
              <a:avLst/>
            </a:prstGeom>
            <a:effectLst/>
          </p:spPr>
        </p:pic>
        <p:pic>
          <p:nvPicPr>
            <p:cNvPr id="88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2845075" y="180044"/>
              <a:ext cx="166594" cy="509933"/>
            </a:xfrm>
            <a:prstGeom prst="rect">
              <a:avLst/>
            </a:prstGeom>
            <a:effectLst/>
          </p:spPr>
        </p:pic>
        <p:pic>
          <p:nvPicPr>
            <p:cNvPr id="88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935468" y="187020"/>
              <a:ext cx="459860" cy="475724"/>
            </a:xfrm>
            <a:prstGeom prst="rect">
              <a:avLst/>
            </a:prstGeom>
            <a:effectLst/>
          </p:spPr>
        </p:pic>
        <p:pic>
          <p:nvPicPr>
            <p:cNvPr id="88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3449856" y="239590"/>
              <a:ext cx="461669" cy="435193"/>
            </a:xfrm>
            <a:prstGeom prst="rect">
              <a:avLst/>
            </a:prstGeom>
            <a:effectLst/>
          </p:spPr>
        </p:pic>
        <p:pic>
          <p:nvPicPr>
            <p:cNvPr id="88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946934" y="235849"/>
              <a:ext cx="355226" cy="347695"/>
            </a:xfrm>
            <a:prstGeom prst="rect">
              <a:avLst/>
            </a:prstGeom>
            <a:effectLst/>
          </p:spPr>
        </p:pic>
        <p:pic>
          <p:nvPicPr>
            <p:cNvPr id="89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386399" y="110288"/>
              <a:ext cx="132005" cy="577919"/>
            </a:xfrm>
            <a:prstGeom prst="rect">
              <a:avLst/>
            </a:prstGeom>
            <a:effectLst/>
          </p:spPr>
        </p:pic>
        <p:pic>
          <p:nvPicPr>
            <p:cNvPr id="892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442203" y="173069"/>
              <a:ext cx="348251" cy="355226"/>
            </a:xfrm>
            <a:prstGeom prst="rect">
              <a:avLst/>
            </a:prstGeom>
            <a:effectLst/>
          </p:spPr>
        </p:pic>
        <p:pic>
          <p:nvPicPr>
            <p:cNvPr id="894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379423" y="403264"/>
              <a:ext cx="397079" cy="222690"/>
            </a:xfrm>
            <a:prstGeom prst="rect">
              <a:avLst/>
            </a:prstGeom>
            <a:effectLst/>
          </p:spPr>
        </p:pic>
        <p:pic>
          <p:nvPicPr>
            <p:cNvPr id="89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309737" y="-38101"/>
              <a:ext cx="485207" cy="526828"/>
            </a:xfrm>
            <a:prstGeom prst="rect">
              <a:avLst/>
            </a:prstGeom>
            <a:effectLst/>
          </p:spPr>
        </p:pic>
        <p:pic>
          <p:nvPicPr>
            <p:cNvPr id="89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736836" y="12629"/>
              <a:ext cx="455718" cy="721546"/>
            </a:xfrm>
            <a:prstGeom prst="rect">
              <a:avLst/>
            </a:prstGeom>
            <a:effectLst/>
          </p:spPr>
        </p:pic>
        <p:pic>
          <p:nvPicPr>
            <p:cNvPr id="90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221279" y="277703"/>
              <a:ext cx="124740" cy="377396"/>
            </a:xfrm>
            <a:prstGeom prst="rect">
              <a:avLst/>
            </a:prstGeom>
            <a:effectLst/>
          </p:spPr>
        </p:pic>
        <p:pic>
          <p:nvPicPr>
            <p:cNvPr id="902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416306" y="281992"/>
              <a:ext cx="132006" cy="427669"/>
            </a:xfrm>
            <a:prstGeom prst="rect">
              <a:avLst/>
            </a:prstGeom>
            <a:effectLst/>
          </p:spPr>
        </p:pic>
        <p:pic>
          <p:nvPicPr>
            <p:cNvPr id="904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9795" y="3152755"/>
              <a:ext cx="412966" cy="616908"/>
            </a:xfrm>
            <a:prstGeom prst="rect">
              <a:avLst/>
            </a:prstGeom>
            <a:effectLst/>
          </p:spPr>
        </p:pic>
        <p:pic>
          <p:nvPicPr>
            <p:cNvPr id="90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13038" y="3321784"/>
              <a:ext cx="470969" cy="489471"/>
            </a:xfrm>
            <a:prstGeom prst="rect">
              <a:avLst/>
            </a:prstGeom>
            <a:effectLst/>
          </p:spPr>
        </p:pic>
        <p:pic>
          <p:nvPicPr>
            <p:cNvPr id="908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423972" y="3453938"/>
              <a:ext cx="562280" cy="331975"/>
            </a:xfrm>
            <a:prstGeom prst="rect">
              <a:avLst/>
            </a:prstGeom>
            <a:effectLst/>
          </p:spPr>
        </p:pic>
        <p:pic>
          <p:nvPicPr>
            <p:cNvPr id="91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924002" y="3450238"/>
              <a:ext cx="508690" cy="296146"/>
            </a:xfrm>
            <a:prstGeom prst="rect">
              <a:avLst/>
            </a:prstGeom>
            <a:effectLst/>
          </p:spPr>
        </p:pic>
        <p:pic>
          <p:nvPicPr>
            <p:cNvPr id="912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2386101" y="3116783"/>
              <a:ext cx="486626" cy="603058"/>
            </a:xfrm>
            <a:prstGeom prst="rect">
              <a:avLst/>
            </a:prstGeom>
            <a:effectLst/>
          </p:spPr>
        </p:pic>
        <p:pic>
          <p:nvPicPr>
            <p:cNvPr id="914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2970346" y="3465564"/>
              <a:ext cx="118110" cy="175103"/>
            </a:xfrm>
            <a:prstGeom prst="rect">
              <a:avLst/>
            </a:prstGeom>
            <a:effectLst/>
          </p:spPr>
        </p:pic>
        <p:pic>
          <p:nvPicPr>
            <p:cNvPr id="916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862490" y="324932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918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3131253" y="3019124"/>
              <a:ext cx="448330" cy="644896"/>
            </a:xfrm>
            <a:prstGeom prst="rect">
              <a:avLst/>
            </a:prstGeom>
            <a:effectLst/>
          </p:spPr>
        </p:pic>
        <p:pic>
          <p:nvPicPr>
            <p:cNvPr id="920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654971" y="3337678"/>
              <a:ext cx="403042" cy="288942"/>
            </a:xfrm>
            <a:prstGeom prst="rect">
              <a:avLst/>
            </a:prstGeom>
            <a:effectLst/>
          </p:spPr>
        </p:pic>
        <p:pic>
          <p:nvPicPr>
            <p:cNvPr id="922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072495" y="3116783"/>
              <a:ext cx="167466" cy="423113"/>
            </a:xfrm>
            <a:prstGeom prst="rect">
              <a:avLst/>
            </a:prstGeom>
            <a:effectLst/>
          </p:spPr>
        </p:pic>
        <p:pic>
          <p:nvPicPr>
            <p:cNvPr id="924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3939958" y="3256296"/>
              <a:ext cx="334300" cy="104103"/>
            </a:xfrm>
            <a:prstGeom prst="rect">
              <a:avLst/>
            </a:prstGeom>
            <a:effectLst/>
          </p:spPr>
        </p:pic>
        <p:pic>
          <p:nvPicPr>
            <p:cNvPr id="926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4316642" y="3195390"/>
              <a:ext cx="306397" cy="340727"/>
            </a:xfrm>
            <a:prstGeom prst="rect">
              <a:avLst/>
            </a:prstGeom>
            <a:effectLst/>
          </p:spPr>
        </p:pic>
        <p:pic>
          <p:nvPicPr>
            <p:cNvPr id="928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4672399" y="3229501"/>
              <a:ext cx="367768" cy="376420"/>
            </a:xfrm>
            <a:prstGeom prst="rect">
              <a:avLst/>
            </a:prstGeom>
            <a:effectLst/>
          </p:spPr>
        </p:pic>
        <p:pic>
          <p:nvPicPr>
            <p:cNvPr id="930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570653" y="3128189"/>
              <a:ext cx="628877" cy="664992"/>
            </a:xfrm>
            <a:prstGeom prst="rect">
              <a:avLst/>
            </a:prstGeom>
            <a:effectLst/>
          </p:spPr>
        </p:pic>
        <p:pic>
          <p:nvPicPr>
            <p:cNvPr id="932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137281" y="3121874"/>
              <a:ext cx="409834" cy="304614"/>
            </a:xfrm>
            <a:prstGeom prst="rect">
              <a:avLst/>
            </a:prstGeom>
            <a:effectLst/>
          </p:spPr>
        </p:pic>
        <p:pic>
          <p:nvPicPr>
            <p:cNvPr id="934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534891" y="3005173"/>
              <a:ext cx="185942" cy="353951"/>
            </a:xfrm>
            <a:prstGeom prst="rect">
              <a:avLst/>
            </a:prstGeom>
            <a:effectLst/>
          </p:spPr>
        </p:pic>
        <p:pic>
          <p:nvPicPr>
            <p:cNvPr id="936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513965" y="3137710"/>
              <a:ext cx="355226" cy="93942"/>
            </a:xfrm>
            <a:prstGeom prst="rect">
              <a:avLst/>
            </a:prstGeom>
            <a:effectLst/>
          </p:spPr>
        </p:pic>
        <p:pic>
          <p:nvPicPr>
            <p:cNvPr id="938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204551" y="3123759"/>
              <a:ext cx="173860" cy="132006"/>
            </a:xfrm>
            <a:prstGeom prst="rect">
              <a:avLst/>
            </a:prstGeom>
            <a:effectLst/>
          </p:spPr>
        </p:pic>
        <p:pic>
          <p:nvPicPr>
            <p:cNvPr id="940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264110" y="334000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942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867235" y="2795904"/>
              <a:ext cx="243617" cy="368779"/>
            </a:xfrm>
            <a:prstGeom prst="rect">
              <a:avLst/>
            </a:prstGeom>
            <a:effectLst/>
          </p:spPr>
        </p:pic>
        <p:pic>
          <p:nvPicPr>
            <p:cNvPr id="944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181139" y="2754050"/>
              <a:ext cx="208737" cy="431958"/>
            </a:xfrm>
            <a:prstGeom prst="rect">
              <a:avLst/>
            </a:prstGeom>
            <a:effectLst/>
          </p:spPr>
        </p:pic>
        <p:pic>
          <p:nvPicPr>
            <p:cNvPr id="946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111382" y="3116783"/>
              <a:ext cx="522642" cy="773764"/>
            </a:xfrm>
            <a:prstGeom prst="rect">
              <a:avLst/>
            </a:prstGeom>
            <a:effectLst/>
          </p:spPr>
        </p:pic>
        <p:pic>
          <p:nvPicPr>
            <p:cNvPr id="948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341578" y="3653906"/>
              <a:ext cx="187811" cy="424983"/>
            </a:xfrm>
            <a:prstGeom prst="rect">
              <a:avLst/>
            </a:prstGeom>
            <a:effectLst/>
          </p:spPr>
        </p:pic>
        <p:pic>
          <p:nvPicPr>
            <p:cNvPr id="950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550847" y="3667857"/>
              <a:ext cx="243616" cy="418007"/>
            </a:xfrm>
            <a:prstGeom prst="rect">
              <a:avLst/>
            </a:prstGeom>
            <a:effectLst/>
          </p:spPr>
        </p:pic>
        <p:pic>
          <p:nvPicPr>
            <p:cNvPr id="952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157726" y="2691270"/>
              <a:ext cx="166885" cy="424982"/>
            </a:xfrm>
            <a:prstGeom prst="rect">
              <a:avLst/>
            </a:prstGeom>
            <a:effectLst/>
          </p:spPr>
        </p:pic>
        <p:pic>
          <p:nvPicPr>
            <p:cNvPr id="954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147529" y="327722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956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454976" y="2649416"/>
              <a:ext cx="127733" cy="431958"/>
            </a:xfrm>
            <a:prstGeom prst="rect">
              <a:avLst/>
            </a:prstGeom>
            <a:effectLst/>
          </p:spPr>
        </p:pic>
        <p:pic>
          <p:nvPicPr>
            <p:cNvPr id="958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433530" y="318653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960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94567" y="5412778"/>
              <a:ext cx="1147490" cy="1123416"/>
            </a:xfrm>
            <a:prstGeom prst="rect">
              <a:avLst/>
            </a:prstGeom>
            <a:effectLst/>
          </p:spPr>
        </p:pic>
        <p:pic>
          <p:nvPicPr>
            <p:cNvPr id="962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638001" y="6004692"/>
              <a:ext cx="452885" cy="588109"/>
            </a:xfrm>
            <a:prstGeom prst="rect">
              <a:avLst/>
            </a:prstGeom>
            <a:effectLst/>
          </p:spPr>
        </p:pic>
        <p:pic>
          <p:nvPicPr>
            <p:cNvPr id="964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2247206" y="5956400"/>
              <a:ext cx="359775" cy="457763"/>
            </a:xfrm>
            <a:prstGeom prst="rect">
              <a:avLst/>
            </a:prstGeom>
            <a:effectLst/>
          </p:spPr>
        </p:pic>
        <p:pic>
          <p:nvPicPr>
            <p:cNvPr id="966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2649467" y="5992765"/>
              <a:ext cx="274134" cy="335363"/>
            </a:xfrm>
            <a:prstGeom prst="rect">
              <a:avLst/>
            </a:prstGeom>
            <a:effectLst/>
          </p:spPr>
        </p:pic>
        <p:pic>
          <p:nvPicPr>
            <p:cNvPr id="968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2966189" y="5607082"/>
              <a:ext cx="435560" cy="772175"/>
            </a:xfrm>
            <a:prstGeom prst="rect">
              <a:avLst/>
            </a:prstGeom>
            <a:effectLst/>
          </p:spPr>
        </p:pic>
        <p:pic>
          <p:nvPicPr>
            <p:cNvPr id="970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4058544" y="5537326"/>
              <a:ext cx="459860" cy="798535"/>
            </a:xfrm>
            <a:prstGeom prst="rect">
              <a:avLst/>
            </a:prstGeom>
            <a:effectLst/>
          </p:spPr>
        </p:pic>
        <p:pic>
          <p:nvPicPr>
            <p:cNvPr id="972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546838" y="5948601"/>
              <a:ext cx="578446" cy="334885"/>
            </a:xfrm>
            <a:prstGeom prst="rect">
              <a:avLst/>
            </a:prstGeom>
            <a:effectLst/>
          </p:spPr>
        </p:pic>
        <p:pic>
          <p:nvPicPr>
            <p:cNvPr id="974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5023603" y="5874233"/>
              <a:ext cx="401632" cy="388892"/>
            </a:xfrm>
            <a:prstGeom prst="rect">
              <a:avLst/>
            </a:prstGeom>
            <a:effectLst/>
          </p:spPr>
        </p:pic>
        <p:pic>
          <p:nvPicPr>
            <p:cNvPr id="976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5446694" y="5643056"/>
              <a:ext cx="128827" cy="614553"/>
            </a:xfrm>
            <a:prstGeom prst="rect">
              <a:avLst/>
            </a:prstGeom>
            <a:effectLst/>
          </p:spPr>
        </p:pic>
        <p:pic>
          <p:nvPicPr>
            <p:cNvPr id="978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5404642" y="5824366"/>
              <a:ext cx="487961" cy="437894"/>
            </a:xfrm>
            <a:prstGeom prst="rect">
              <a:avLst/>
            </a:prstGeom>
            <a:effectLst/>
          </p:spPr>
        </p:pic>
        <p:pic>
          <p:nvPicPr>
            <p:cNvPr id="980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6237589" y="5676838"/>
              <a:ext cx="785065" cy="391193"/>
            </a:xfrm>
            <a:prstGeom prst="rect">
              <a:avLst/>
            </a:prstGeom>
            <a:effectLst/>
          </p:spPr>
        </p:pic>
        <p:pic>
          <p:nvPicPr>
            <p:cNvPr id="982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148746" y="5697765"/>
              <a:ext cx="173860" cy="285470"/>
            </a:xfrm>
            <a:prstGeom prst="rect">
              <a:avLst/>
            </a:prstGeom>
            <a:effectLst/>
          </p:spPr>
        </p:pic>
        <p:pic>
          <p:nvPicPr>
            <p:cNvPr id="984" name="Line Line" descr="Line 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7065039" y="5516399"/>
              <a:ext cx="152932" cy="111079"/>
            </a:xfrm>
            <a:prstGeom prst="rect">
              <a:avLst/>
            </a:prstGeom>
            <a:effectLst/>
          </p:spPr>
        </p:pic>
        <p:pic>
          <p:nvPicPr>
            <p:cNvPr id="986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7309186" y="5502448"/>
              <a:ext cx="288156" cy="494371"/>
            </a:xfrm>
            <a:prstGeom prst="rect">
              <a:avLst/>
            </a:prstGeom>
            <a:effectLst/>
          </p:spPr>
        </p:pic>
        <p:pic>
          <p:nvPicPr>
            <p:cNvPr id="988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7260356" y="5669863"/>
              <a:ext cx="466836" cy="97128"/>
            </a:xfrm>
            <a:prstGeom prst="rect">
              <a:avLst/>
            </a:prstGeom>
            <a:effectLst/>
          </p:spPr>
        </p:pic>
        <p:pic>
          <p:nvPicPr>
            <p:cNvPr id="990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7685870" y="5216447"/>
              <a:ext cx="738885" cy="738885"/>
            </a:xfrm>
            <a:prstGeom prst="rect">
              <a:avLst/>
            </a:prstGeom>
            <a:effectLst/>
          </p:spPr>
        </p:pic>
        <p:pic>
          <p:nvPicPr>
            <p:cNvPr id="992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015264" y="7176598"/>
              <a:ext cx="438355" cy="97128"/>
            </a:xfrm>
            <a:prstGeom prst="rect">
              <a:avLst/>
            </a:prstGeom>
            <a:effectLst/>
          </p:spPr>
        </p:pic>
        <p:pic>
          <p:nvPicPr>
            <p:cNvPr id="994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2116636" y="7094257"/>
              <a:ext cx="211422" cy="359561"/>
            </a:xfrm>
            <a:prstGeom prst="rect">
              <a:avLst/>
            </a:prstGeom>
            <a:effectLst/>
          </p:spPr>
        </p:pic>
        <p:pic>
          <p:nvPicPr>
            <p:cNvPr id="996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2405320" y="6967329"/>
              <a:ext cx="606349" cy="565709"/>
            </a:xfrm>
            <a:prstGeom prst="rect">
              <a:avLst/>
            </a:prstGeom>
            <a:effectLst/>
          </p:spPr>
        </p:pic>
        <p:pic>
          <p:nvPicPr>
            <p:cNvPr id="998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3044534" y="7201431"/>
              <a:ext cx="392648" cy="352561"/>
            </a:xfrm>
            <a:prstGeom prst="rect">
              <a:avLst/>
            </a:prstGeom>
            <a:effectLst/>
          </p:spPr>
        </p:pic>
        <p:pic>
          <p:nvPicPr>
            <p:cNvPr id="1000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3756415" y="7049124"/>
              <a:ext cx="420184" cy="429220"/>
            </a:xfrm>
            <a:prstGeom prst="rect">
              <a:avLst/>
            </a:prstGeom>
            <a:effectLst/>
          </p:spPr>
        </p:pic>
        <p:pic>
          <p:nvPicPr>
            <p:cNvPr id="1002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4051568" y="7151934"/>
              <a:ext cx="487763" cy="412876"/>
            </a:xfrm>
            <a:prstGeom prst="rect">
              <a:avLst/>
            </a:prstGeom>
            <a:effectLst/>
          </p:spPr>
        </p:pic>
        <p:pic>
          <p:nvPicPr>
            <p:cNvPr id="1004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4482249" y="7178665"/>
              <a:ext cx="482595" cy="287768"/>
            </a:xfrm>
            <a:prstGeom prst="rect">
              <a:avLst/>
            </a:prstGeom>
            <a:effectLst/>
          </p:spPr>
        </p:pic>
        <p:pic>
          <p:nvPicPr>
            <p:cNvPr id="1006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4902595" y="6911524"/>
              <a:ext cx="257567" cy="599373"/>
            </a:xfrm>
            <a:prstGeom prst="rect">
              <a:avLst/>
            </a:prstGeom>
            <a:effectLst/>
          </p:spPr>
        </p:pic>
        <p:pic>
          <p:nvPicPr>
            <p:cNvPr id="1008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5681418" y="6928594"/>
              <a:ext cx="643673" cy="460919"/>
            </a:xfrm>
            <a:prstGeom prst="rect">
              <a:avLst/>
            </a:prstGeom>
            <a:effectLst/>
          </p:spPr>
        </p:pic>
        <p:pic>
          <p:nvPicPr>
            <p:cNvPr id="1010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6276793" y="6890597"/>
              <a:ext cx="341275" cy="436609"/>
            </a:xfrm>
            <a:prstGeom prst="rect">
              <a:avLst/>
            </a:prstGeom>
            <a:effectLst/>
          </p:spPr>
        </p:pic>
        <p:pic>
          <p:nvPicPr>
            <p:cNvPr id="1012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6214013" y="6904548"/>
              <a:ext cx="515665" cy="424982"/>
            </a:xfrm>
            <a:prstGeom prst="rect">
              <a:avLst/>
            </a:prstGeom>
            <a:effectLst/>
          </p:spPr>
        </p:pic>
        <p:pic>
          <p:nvPicPr>
            <p:cNvPr id="1014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6716912" y="6859636"/>
              <a:ext cx="577792" cy="504773"/>
            </a:xfrm>
            <a:prstGeom prst="rect">
              <a:avLst/>
            </a:prstGeom>
            <a:effectLst/>
          </p:spPr>
        </p:pic>
        <p:pic>
          <p:nvPicPr>
            <p:cNvPr id="1016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7148746" y="6909629"/>
              <a:ext cx="969081" cy="380989"/>
            </a:xfrm>
            <a:prstGeom prst="rect">
              <a:avLst/>
            </a:prstGeom>
            <a:effectLst/>
          </p:spPr>
        </p:pic>
        <p:pic>
          <p:nvPicPr>
            <p:cNvPr id="1018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8160212" y="6740781"/>
              <a:ext cx="229664" cy="407384"/>
            </a:xfrm>
            <a:prstGeom prst="rect">
              <a:avLst/>
            </a:prstGeom>
            <a:effectLst/>
          </p:spPr>
        </p:pic>
        <p:pic>
          <p:nvPicPr>
            <p:cNvPr id="1020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8170942" y="7357964"/>
              <a:ext cx="152401" cy="7620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jpeg"/></Relationships>

</file>

<file path=ppt/theme/theme1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