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43"/>
  </p:normalViewPr>
  <p:slideViewPr>
    <p:cSldViewPr snapToGrid="0" snapToObjects="1">
      <p:cViewPr varScale="1">
        <p:scale>
          <a:sx n="95" d="100"/>
          <a:sy n="95" d="100"/>
        </p:scale>
        <p:origin x="68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AU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3098D-18D9-CF43-8221-5F80F62BC2D6}" type="datetimeFigureOut">
              <a:rPr lang="en-US" smtClean="0"/>
              <a:t>9/27/19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90619-1A6A-7A4B-9D09-F698DD361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478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3098D-18D9-CF43-8221-5F80F62BC2D6}" type="datetimeFigureOut">
              <a:rPr lang="en-US" smtClean="0"/>
              <a:t>9/27/19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90619-1A6A-7A4B-9D09-F698DD361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804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3098D-18D9-CF43-8221-5F80F62BC2D6}" type="datetimeFigureOut">
              <a:rPr lang="en-US" smtClean="0"/>
              <a:t>9/27/19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90619-1A6A-7A4B-9D09-F698DD361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252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3098D-18D9-CF43-8221-5F80F62BC2D6}" type="datetimeFigureOut">
              <a:rPr lang="en-US" smtClean="0"/>
              <a:t>9/27/19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90619-1A6A-7A4B-9D09-F698DD361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60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3098D-18D9-CF43-8221-5F80F62BC2D6}" type="datetimeFigureOut">
              <a:rPr lang="en-US" smtClean="0"/>
              <a:t>9/27/19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90619-1A6A-7A4B-9D09-F698DD361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802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3098D-18D9-CF43-8221-5F80F62BC2D6}" type="datetimeFigureOut">
              <a:rPr lang="en-US" smtClean="0"/>
              <a:t>9/27/19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90619-1A6A-7A4B-9D09-F698DD361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00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3098D-18D9-CF43-8221-5F80F62BC2D6}" type="datetimeFigureOut">
              <a:rPr lang="en-US" smtClean="0"/>
              <a:t>9/27/19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90619-1A6A-7A4B-9D09-F698DD361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27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3098D-18D9-CF43-8221-5F80F62BC2D6}" type="datetimeFigureOut">
              <a:rPr lang="en-US" smtClean="0"/>
              <a:t>9/27/19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90619-1A6A-7A4B-9D09-F698DD361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415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3098D-18D9-CF43-8221-5F80F62BC2D6}" type="datetimeFigureOut">
              <a:rPr lang="en-US" smtClean="0"/>
              <a:t>9/27/19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90619-1A6A-7A4B-9D09-F698DD361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346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3098D-18D9-CF43-8221-5F80F62BC2D6}" type="datetimeFigureOut">
              <a:rPr lang="en-US" smtClean="0"/>
              <a:t>9/27/19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90619-1A6A-7A4B-9D09-F698DD361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421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3098D-18D9-CF43-8221-5F80F62BC2D6}" type="datetimeFigureOut">
              <a:rPr lang="en-US" smtClean="0"/>
              <a:t>9/27/19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90619-1A6A-7A4B-9D09-F698DD361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024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53098D-18D9-CF43-8221-5F80F62BC2D6}" type="datetimeFigureOut">
              <a:rPr lang="en-US" smtClean="0"/>
              <a:t>9/27/19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290619-1A6A-7A4B-9D09-F698DD361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65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Practice exam feedback</a:t>
            </a:r>
            <a:br>
              <a:rPr lang="en-US" dirty="0" smtClean="0"/>
            </a:br>
            <a:r>
              <a:rPr lang="en-US" dirty="0" smtClean="0"/>
              <a:t>2019.2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Question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04049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Pseudomonas (general treatment, not specific to CF)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Ceftazidime</a:t>
            </a:r>
            <a:r>
              <a:rPr lang="en-US" dirty="0" smtClean="0"/>
              <a:t> 2g </a:t>
            </a:r>
            <a:r>
              <a:rPr lang="en-US" dirty="0" err="1" smtClean="0"/>
              <a:t>tds</a:t>
            </a:r>
            <a:endParaRPr lang="en-US" dirty="0" smtClean="0"/>
          </a:p>
          <a:p>
            <a:r>
              <a:rPr lang="en-US" dirty="0" smtClean="0"/>
              <a:t>Or </a:t>
            </a:r>
          </a:p>
          <a:p>
            <a:r>
              <a:rPr lang="en-US" dirty="0" err="1" smtClean="0"/>
              <a:t>Piperacillin</a:t>
            </a:r>
            <a:r>
              <a:rPr lang="en-US" dirty="0" smtClean="0"/>
              <a:t>/</a:t>
            </a:r>
            <a:r>
              <a:rPr lang="en-US" dirty="0" err="1" smtClean="0"/>
              <a:t>tazobactam</a:t>
            </a:r>
            <a:r>
              <a:rPr lang="en-US" dirty="0" smtClean="0"/>
              <a:t> 4.5 g 6hourly</a:t>
            </a:r>
          </a:p>
          <a:p>
            <a:r>
              <a:rPr lang="en-US" dirty="0" smtClean="0"/>
              <a:t>Plus for those patients with severe pneumonia or </a:t>
            </a:r>
            <a:r>
              <a:rPr lang="en-US" dirty="0" err="1" smtClean="0"/>
              <a:t>bacteraemia</a:t>
            </a:r>
            <a:r>
              <a:rPr lang="en-US" dirty="0" smtClean="0"/>
              <a:t>, either of the above with either Gentamicin 3-5mg/kg or Ciprofloxacin 400mg </a:t>
            </a:r>
            <a:r>
              <a:rPr lang="en-US" dirty="0" err="1" smtClean="0"/>
              <a:t>tds</a:t>
            </a:r>
            <a:r>
              <a:rPr lang="en-US" dirty="0" smtClean="0"/>
              <a:t> IV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1697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errors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Not recognizing that this patient probably needs more aggressive treatment given background</a:t>
            </a:r>
          </a:p>
          <a:p>
            <a:r>
              <a:rPr lang="en-US" dirty="0" smtClean="0"/>
              <a:t>Commencing oral </a:t>
            </a:r>
            <a:r>
              <a:rPr lang="en-US" dirty="0" err="1" smtClean="0"/>
              <a:t>cipro</a:t>
            </a:r>
            <a:r>
              <a:rPr lang="en-US" dirty="0" smtClean="0"/>
              <a:t> only (probably needs parenteral treatment)</a:t>
            </a:r>
          </a:p>
          <a:p>
            <a:r>
              <a:rPr lang="en-US" dirty="0" smtClean="0"/>
              <a:t>Using monotherapy only (probably needs to have Gent/</a:t>
            </a:r>
            <a:r>
              <a:rPr lang="en-US" dirty="0" err="1" smtClean="0"/>
              <a:t>cipro</a:t>
            </a:r>
            <a:r>
              <a:rPr lang="en-US" dirty="0" smtClean="0"/>
              <a:t> as second agent in this patient)</a:t>
            </a:r>
          </a:p>
          <a:p>
            <a:r>
              <a:rPr lang="en-US" dirty="0" smtClean="0"/>
              <a:t>Use of brand name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  <a:r>
              <a:rPr lang="en-US" dirty="0" err="1" smtClean="0"/>
              <a:t>Tazocin</a:t>
            </a:r>
            <a:r>
              <a:rPr lang="en-US" dirty="0" smtClean="0"/>
              <a:t> (though this could be argued and some of the other examiners may disagree on this point). Most people charted Pip/</a:t>
            </a:r>
            <a:r>
              <a:rPr lang="en-US" dirty="0" err="1" smtClean="0"/>
              <a:t>Taz</a:t>
            </a:r>
            <a:r>
              <a:rPr lang="en-US" dirty="0" smtClean="0"/>
              <a:t> as a </a:t>
            </a:r>
            <a:r>
              <a:rPr lang="en-US" dirty="0" err="1" smtClean="0"/>
              <a:t>tds</a:t>
            </a:r>
            <a:r>
              <a:rPr lang="en-US" dirty="0" smtClean="0"/>
              <a:t> regime, not </a:t>
            </a:r>
            <a:r>
              <a:rPr lang="en-US" dirty="0" err="1" smtClean="0"/>
              <a:t>qid</a:t>
            </a:r>
            <a:r>
              <a:rPr lang="en-US" dirty="0" smtClean="0"/>
              <a:t> as per therapeutic </a:t>
            </a:r>
            <a:r>
              <a:rPr lang="en-US" dirty="0" err="1" smtClean="0"/>
              <a:t>guidleines</a:t>
            </a:r>
            <a:endParaRPr lang="en-US" dirty="0" smtClean="0"/>
          </a:p>
          <a:p>
            <a:r>
              <a:rPr lang="en-US" dirty="0" smtClean="0"/>
              <a:t>Use of ceftriaxone/azithromycin, or </a:t>
            </a:r>
            <a:r>
              <a:rPr lang="en-US" dirty="0" err="1" smtClean="0"/>
              <a:t>meropenum</a:t>
            </a:r>
            <a:r>
              <a:rPr lang="en-US" dirty="0" smtClean="0"/>
              <a:t> (this last one may be used based on sensitivities of sputum cultures, but should be avoided if possible to prevent further resistance)</a:t>
            </a:r>
          </a:p>
          <a:p>
            <a:r>
              <a:rPr lang="en-US" dirty="0" smtClean="0"/>
              <a:t>Wrong doses or no doses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3924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 luck!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8300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9 marks</a:t>
            </a:r>
          </a:p>
          <a:p>
            <a:r>
              <a:rPr lang="en-US" dirty="0" smtClean="0"/>
              <a:t>High level knowledge required for good answers</a:t>
            </a:r>
          </a:p>
          <a:p>
            <a:r>
              <a:rPr lang="en-US" dirty="0" smtClean="0"/>
              <a:t>Referenced Dunn and Therapeutic guidelines</a:t>
            </a:r>
          </a:p>
          <a:p>
            <a:r>
              <a:rPr lang="en-US" dirty="0" smtClean="0"/>
              <a:t>“Pass” score 6/9</a:t>
            </a:r>
          </a:p>
          <a:p>
            <a:r>
              <a:rPr lang="en-US" dirty="0" smtClean="0"/>
              <a:t>Pass rate 27.5%</a:t>
            </a:r>
          </a:p>
          <a:p>
            <a:endParaRPr lang="en-US" dirty="0"/>
          </a:p>
          <a:p>
            <a:r>
              <a:rPr lang="en-US" dirty="0" smtClean="0"/>
              <a:t>Many borderline candidates</a:t>
            </a:r>
          </a:p>
          <a:p>
            <a:pPr lvl="1"/>
            <a:r>
              <a:rPr lang="en-US" dirty="0" smtClean="0"/>
              <a:t>If everyone had scored an additional 1 mark, pass rate would be 57.5%</a:t>
            </a:r>
          </a:p>
          <a:p>
            <a:r>
              <a:rPr lang="en-US" dirty="0" smtClean="0"/>
              <a:t>Suggest you go and have a look at Therapeutic guidelines as many candidates were close but lacked detail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42094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a) State 1 Pro and 1 Con for use of CURB 65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Referenced to Dunn</a:t>
            </a:r>
          </a:p>
          <a:p>
            <a:r>
              <a:rPr lang="en-US" dirty="0" smtClean="0"/>
              <a:t>Pro’s</a:t>
            </a:r>
          </a:p>
          <a:p>
            <a:pPr lvl="1"/>
            <a:r>
              <a:rPr lang="en-US" dirty="0" smtClean="0"/>
              <a:t>Validated</a:t>
            </a:r>
          </a:p>
          <a:p>
            <a:pPr lvl="1"/>
            <a:r>
              <a:rPr lang="en-US" dirty="0" smtClean="0"/>
              <a:t>Easy to use 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an be modified to removed urea (CRB-65) </a:t>
            </a:r>
          </a:p>
          <a:p>
            <a:r>
              <a:rPr lang="en-US" dirty="0" smtClean="0"/>
              <a:t>Cons</a:t>
            </a:r>
          </a:p>
          <a:p>
            <a:pPr lvl="1"/>
            <a:r>
              <a:rPr lang="en-US" dirty="0" smtClean="0"/>
              <a:t>Doesn't include O2 or co-morbidities</a:t>
            </a:r>
          </a:p>
          <a:p>
            <a:pPr lvl="1"/>
            <a:r>
              <a:rPr lang="en-US" dirty="0" smtClean="0"/>
              <a:t>Overestimates severity in elderly</a:t>
            </a:r>
          </a:p>
          <a:p>
            <a:pPr lvl="1"/>
            <a:r>
              <a:rPr lang="en-US" dirty="0" smtClean="0"/>
              <a:t>Underestimates severity in young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95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errors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Writing more than one answer in each section</a:t>
            </a:r>
          </a:p>
          <a:p>
            <a:r>
              <a:rPr lang="en-US" dirty="0" smtClean="0"/>
              <a:t>Not understanding what a Pro is</a:t>
            </a:r>
          </a:p>
          <a:p>
            <a:pPr lvl="1"/>
            <a:r>
              <a:rPr lang="en-US" dirty="0" smtClean="0"/>
              <a:t>Writing “a risk stratification tool that assists in determining mortality risk and therefore aids decisions on treatment location (admit vs discharge)” </a:t>
            </a:r>
          </a:p>
          <a:p>
            <a:pPr lvl="1"/>
            <a:r>
              <a:rPr lang="en-US" dirty="0" smtClean="0"/>
              <a:t>This is </a:t>
            </a:r>
            <a:r>
              <a:rPr lang="en-US" i="1" dirty="0" smtClean="0"/>
              <a:t>what</a:t>
            </a:r>
            <a:r>
              <a:rPr lang="en-US" dirty="0" smtClean="0"/>
              <a:t> the tool is, not </a:t>
            </a:r>
            <a:r>
              <a:rPr lang="en-US" i="1" dirty="0" smtClean="0"/>
              <a:t>why</a:t>
            </a:r>
            <a:r>
              <a:rPr lang="en-US" dirty="0" smtClean="0"/>
              <a:t> it is good</a:t>
            </a:r>
          </a:p>
          <a:p>
            <a:r>
              <a:rPr lang="en-US" dirty="0" smtClean="0"/>
              <a:t>Misusing the terms Sensitivity/Specificity</a:t>
            </a:r>
          </a:p>
          <a:p>
            <a:pPr lvl="1"/>
            <a:r>
              <a:rPr lang="en-US" dirty="0" smtClean="0"/>
              <a:t>These terms are not appropriate here</a:t>
            </a:r>
          </a:p>
          <a:p>
            <a:r>
              <a:rPr lang="en-US" dirty="0" smtClean="0"/>
              <a:t>Getting confused with other scoring systems </a:t>
            </a:r>
            <a:r>
              <a:rPr lang="en-US" dirty="0" err="1" smtClean="0"/>
              <a:t>eg</a:t>
            </a:r>
            <a:r>
              <a:rPr lang="en-US" dirty="0" smtClean="0"/>
              <a:t> SMART COP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60512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b) List 4 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Needed any 4 of these</a:t>
            </a:r>
          </a:p>
          <a:p>
            <a:r>
              <a:rPr lang="en-US" sz="3600" b="1" dirty="0" smtClean="0"/>
              <a:t>C</a:t>
            </a:r>
            <a:r>
              <a:rPr lang="en-US" dirty="0" smtClean="0"/>
              <a:t>onfusion</a:t>
            </a:r>
          </a:p>
          <a:p>
            <a:r>
              <a:rPr lang="en-US" sz="3600" b="1" dirty="0" smtClean="0"/>
              <a:t>U</a:t>
            </a:r>
            <a:r>
              <a:rPr lang="en-US" dirty="0" smtClean="0"/>
              <a:t>rea &gt;7</a:t>
            </a:r>
          </a:p>
          <a:p>
            <a:r>
              <a:rPr lang="en-US" sz="3600" b="1" dirty="0" smtClean="0"/>
              <a:t>R</a:t>
            </a:r>
            <a:r>
              <a:rPr lang="en-US" dirty="0" smtClean="0"/>
              <a:t>espiratory rate &gt;30</a:t>
            </a:r>
          </a:p>
          <a:p>
            <a:r>
              <a:rPr lang="en-US" sz="3600" b="1" dirty="0" smtClean="0"/>
              <a:t>B</a:t>
            </a:r>
            <a:r>
              <a:rPr lang="en-US" dirty="0" smtClean="0"/>
              <a:t>lood pressure: systolic &lt;90 diastolic &lt;60</a:t>
            </a:r>
          </a:p>
          <a:p>
            <a:r>
              <a:rPr lang="en-US" dirty="0" smtClean="0"/>
              <a:t>Age &gt;</a:t>
            </a:r>
            <a:r>
              <a:rPr lang="en-US" sz="3600" b="1" dirty="0" smtClean="0"/>
              <a:t>65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8785048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errors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Having wrong components </a:t>
            </a:r>
            <a:r>
              <a:rPr lang="en-US" dirty="0" err="1" smtClean="0"/>
              <a:t>eg</a:t>
            </a:r>
            <a:r>
              <a:rPr lang="en-US" dirty="0" smtClean="0"/>
              <a:t> O2 </a:t>
            </a:r>
            <a:r>
              <a:rPr lang="en-US" dirty="0" err="1" smtClean="0"/>
              <a:t>sats</a:t>
            </a:r>
            <a:endParaRPr lang="en-US" dirty="0" smtClean="0"/>
          </a:p>
          <a:p>
            <a:r>
              <a:rPr lang="en-US" dirty="0" smtClean="0"/>
              <a:t>Not including the reference range or having the wrong number </a:t>
            </a:r>
            <a:r>
              <a:rPr lang="en-US" dirty="0" err="1" smtClean="0"/>
              <a:t>eg</a:t>
            </a:r>
            <a:r>
              <a:rPr lang="en-US" dirty="0" smtClean="0"/>
              <a:t> Urea&gt;20</a:t>
            </a:r>
          </a:p>
          <a:p>
            <a:pPr lvl="1"/>
            <a:r>
              <a:rPr lang="en-US" dirty="0" smtClean="0"/>
              <a:t>Remember this is a high level knowledge question, as such reference range is required</a:t>
            </a:r>
          </a:p>
          <a:p>
            <a:r>
              <a:rPr lang="en-US" dirty="0" smtClean="0"/>
              <a:t>Writing 5 answers </a:t>
            </a:r>
            <a:r>
              <a:rPr lang="mr-IN" dirty="0" smtClean="0"/>
              <a:t>–</a:t>
            </a:r>
            <a:r>
              <a:rPr lang="en-US" dirty="0" smtClean="0"/>
              <a:t> only the first 4 considered.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44874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c) According to Therapeutic Guidelines, prescribe antibiotics for CURB 65 score zero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Monotherapy</a:t>
            </a:r>
          </a:p>
          <a:p>
            <a:pPr lvl="1"/>
            <a:r>
              <a:rPr lang="en-US" dirty="0" err="1" smtClean="0"/>
              <a:t>Amoxycillin</a:t>
            </a:r>
            <a:r>
              <a:rPr lang="en-US" dirty="0" smtClean="0"/>
              <a:t> 1g </a:t>
            </a:r>
            <a:r>
              <a:rPr lang="en-US" dirty="0" err="1" smtClean="0"/>
              <a:t>tds</a:t>
            </a:r>
            <a:r>
              <a:rPr lang="en-US" dirty="0" smtClean="0"/>
              <a:t> orally, for 5-7 days</a:t>
            </a:r>
          </a:p>
          <a:p>
            <a:r>
              <a:rPr lang="en-US" dirty="0" smtClean="0"/>
              <a:t>Monotherapy (if atypical suspected)</a:t>
            </a:r>
          </a:p>
          <a:p>
            <a:pPr lvl="1"/>
            <a:r>
              <a:rPr lang="en-US" dirty="0" smtClean="0"/>
              <a:t>Doxycycline 100mg </a:t>
            </a:r>
            <a:r>
              <a:rPr lang="en-US" dirty="0" err="1" smtClean="0"/>
              <a:t>bd</a:t>
            </a:r>
            <a:r>
              <a:rPr lang="en-US" dirty="0" smtClean="0"/>
              <a:t>, for 5-7 days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Not required for answer - Combination therapy (if follow up cannot be confirmed or failure of treatment at 48 </a:t>
            </a:r>
            <a:r>
              <a:rPr lang="en-US" dirty="0" err="1" smtClean="0"/>
              <a:t>hrs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Amoxycillin</a:t>
            </a:r>
            <a:r>
              <a:rPr lang="en-US" dirty="0" smtClean="0"/>
              <a:t> 1g </a:t>
            </a:r>
            <a:r>
              <a:rPr lang="en-US" dirty="0" err="1" smtClean="0"/>
              <a:t>tds</a:t>
            </a:r>
            <a:r>
              <a:rPr lang="en-US" dirty="0" smtClean="0"/>
              <a:t> plus doxycycline 100mg </a:t>
            </a:r>
            <a:r>
              <a:rPr lang="en-US" dirty="0" err="1" smtClean="0"/>
              <a:t>bd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4107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errors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Wrong dose </a:t>
            </a:r>
            <a:r>
              <a:rPr lang="en-US" dirty="0" err="1" smtClean="0"/>
              <a:t>amoxycillin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Many wrote 500mg </a:t>
            </a:r>
            <a:r>
              <a:rPr lang="en-US" dirty="0" err="1" smtClean="0"/>
              <a:t>tds</a:t>
            </a:r>
            <a:endParaRPr lang="en-US" dirty="0" smtClean="0"/>
          </a:p>
          <a:p>
            <a:r>
              <a:rPr lang="en-US" dirty="0" smtClean="0"/>
              <a:t>Wrong drug</a:t>
            </a:r>
          </a:p>
          <a:p>
            <a:pPr lvl="1"/>
            <a:r>
              <a:rPr lang="en-US" dirty="0" smtClean="0"/>
              <a:t>Augmentin duo forte is not recommended treatment</a:t>
            </a:r>
          </a:p>
          <a:p>
            <a:r>
              <a:rPr lang="en-US" dirty="0" smtClean="0"/>
              <a:t>No duration of therapy</a:t>
            </a:r>
          </a:p>
          <a:p>
            <a:endParaRPr lang="en-US" dirty="0"/>
          </a:p>
          <a:p>
            <a:r>
              <a:rPr lang="en-US" dirty="0" smtClean="0"/>
              <a:t>If a  question asks you to “prescribe” you need to write the same detail that would go on a prescription or medication chart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55659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d) Antibiotic choice for CF patient with lower </a:t>
            </a:r>
            <a:r>
              <a:rPr lang="en-US" dirty="0" err="1" smtClean="0"/>
              <a:t>Resp</a:t>
            </a:r>
            <a:r>
              <a:rPr lang="en-US" dirty="0" smtClean="0"/>
              <a:t> tract infection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Challenging question as there is no specific recommended drug</a:t>
            </a:r>
          </a:p>
          <a:p>
            <a:pPr lvl="1"/>
            <a:r>
              <a:rPr lang="en-US" dirty="0" smtClean="0"/>
              <a:t>It depends upon the stage of life the patient is, and whether they have been colonized with a resistant organism</a:t>
            </a:r>
          </a:p>
          <a:p>
            <a:pPr lvl="1"/>
            <a:r>
              <a:rPr lang="en-US" dirty="0" smtClean="0"/>
              <a:t>The most common organism is Pseudomonas, but can have a variety, and </a:t>
            </a:r>
            <a:r>
              <a:rPr lang="en-US" dirty="0" err="1" smtClean="0"/>
              <a:t>abx</a:t>
            </a:r>
            <a:r>
              <a:rPr lang="en-US" dirty="0" smtClean="0"/>
              <a:t> choice should be targeted to previous sputum results (no one actually mentioned this in their answer)</a:t>
            </a:r>
          </a:p>
          <a:p>
            <a:pPr lvl="1"/>
            <a:r>
              <a:rPr lang="en-US" dirty="0" smtClean="0"/>
              <a:t>Inhaled antibiotics are often useful in this group, only one person mentioned Tobramycin (did not expect a dose for this drug given how infrequently this is prescribed by ED Physicians</a:t>
            </a:r>
          </a:p>
          <a:p>
            <a:pPr lvl="1"/>
            <a:r>
              <a:rPr lang="en-US" dirty="0" smtClean="0"/>
              <a:t>I expected you to at least cover Pseudomonas for a patient at high risk of severe infection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9484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</TotalTime>
  <Words>651</Words>
  <Application>Microsoft Macintosh PowerPoint</Application>
  <PresentationFormat>Widescreen</PresentationFormat>
  <Paragraphs>78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Calibri</vt:lpstr>
      <vt:lpstr>Calibri Light</vt:lpstr>
      <vt:lpstr>Mangal</vt:lpstr>
      <vt:lpstr>Arial</vt:lpstr>
      <vt:lpstr>Office Theme</vt:lpstr>
      <vt:lpstr>Practice exam feedback 2019.2</vt:lpstr>
      <vt:lpstr>Question 3</vt:lpstr>
      <vt:lpstr>a) State 1 Pro and 1 Con for use of CURB 65</vt:lpstr>
      <vt:lpstr>Common errors</vt:lpstr>
      <vt:lpstr>b) List 4 components</vt:lpstr>
      <vt:lpstr>Common errors</vt:lpstr>
      <vt:lpstr>c) According to Therapeutic Guidelines, prescribe antibiotics for CURB 65 score zero</vt:lpstr>
      <vt:lpstr>Common errors</vt:lpstr>
      <vt:lpstr>d) Antibiotic choice for CF patient with lower Resp tract infection </vt:lpstr>
      <vt:lpstr>Pseudomonas (general treatment, not specific to CF)</vt:lpstr>
      <vt:lpstr>Common errors</vt:lpstr>
      <vt:lpstr>Good luck!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Practice exam feedback 2019.2</dc:title>
  <dc:creator>Jonathan Dowling</dc:creator>
  <cp:lastModifiedBy>Jonathan Dowling</cp:lastModifiedBy>
  <cp:revision>10</cp:revision>
  <dcterms:created xsi:type="dcterms:W3CDTF">2019-09-27T00:31:31Z</dcterms:created>
  <dcterms:modified xsi:type="dcterms:W3CDTF">2019-09-27T04:31:38Z</dcterms:modified>
</cp:coreProperties>
</file>