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4652"/>
  </p:normalViewPr>
  <p:slideViewPr>
    <p:cSldViewPr snapToGrid="0" snapToObjects="1">
      <p:cViewPr>
        <p:scale>
          <a:sx n="57" d="100"/>
          <a:sy n="57" d="100"/>
        </p:scale>
        <p:origin x="752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8871-7711-D545-92CF-BB7324F1AF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Monash Fellowship Practice Exam </a:t>
            </a:r>
            <a:br>
              <a:rPr lang="en-US" dirty="0"/>
            </a:br>
            <a:r>
              <a:rPr lang="en-US" dirty="0"/>
              <a:t>Question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05C3D-6832-D741-B62F-4F2CC19980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2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48A4B-4A63-D24A-81D8-9C05D5B68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5D465-4473-5946-BB39-78E6DB71F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Your intern presents a case to you of a 45 year old woman she has seen. The patient has told the intern “I have a problem with my mitral valve”.  You review the patient with your intern and make the diagnosis of severe mitral stenosis.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3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E533-AE38-834F-899C-9ACE3DB31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1629B-CFE3-364C-A970-10620ACB7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) List four (4) features on history that would lead you to this diagnosis in this patient.  (4 marks)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5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E6231-A87F-744B-9115-711ED8798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895" y="2596452"/>
            <a:ext cx="9905998" cy="1478570"/>
          </a:xfrm>
        </p:spPr>
        <p:txBody>
          <a:bodyPr/>
          <a:lstStyle/>
          <a:p>
            <a:r>
              <a:rPr lang="en-US" dirty="0"/>
              <a:t>Poor Answers: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BD390-4637-174B-A6EB-605C4B1A1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046" y="4075022"/>
            <a:ext cx="9905998" cy="2271990"/>
          </a:xfrm>
        </p:spPr>
        <p:txBody>
          <a:bodyPr/>
          <a:lstStyle/>
          <a:p>
            <a:r>
              <a:rPr lang="en-US" dirty="0"/>
              <a:t>Incorrectly listing history of rheumatic fever</a:t>
            </a:r>
          </a:p>
          <a:p>
            <a:r>
              <a:rPr lang="en-US" dirty="0"/>
              <a:t>Incorrectly listing examination findings not historical findings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7FAA36-A40A-234E-9B6C-8FD49FB9EE87}"/>
              </a:ext>
            </a:extLst>
          </p:cNvPr>
          <p:cNvSpPr txBox="1"/>
          <p:nvPr/>
        </p:nvSpPr>
        <p:spPr>
          <a:xfrm>
            <a:off x="1692741" y="1211457"/>
            <a:ext cx="8050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Question means:  </a:t>
            </a:r>
          </a:p>
          <a:p>
            <a:r>
              <a:rPr lang="en-US" sz="2800" dirty="0"/>
              <a:t>Features on History that would lead you to the diagnosis of Severe Mitral Stenosis</a:t>
            </a:r>
          </a:p>
        </p:txBody>
      </p:sp>
    </p:spTree>
    <p:extLst>
      <p:ext uri="{BB962C8B-B14F-4D97-AF65-F5344CB8AC3E}">
        <p14:creationId xmlns:p14="http://schemas.microsoft.com/office/powerpoint/2010/main" val="215485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99C03-EAB4-3841-AE25-EA05F5887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77598-A8EB-824F-96ED-CD016EC3A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 List Six (6) features on physical examination that would lead you to this diagnosis in this patient. (6 marks)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7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7542-3C15-8A45-A6C1-FEE20B995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question means:  what features on examination would lead you to a diagnosis of severe MS.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2426E-9746-144F-83C4-3C9E96C9D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acceptable answers!!!</a:t>
            </a:r>
          </a:p>
          <a:p>
            <a:pPr marL="0" indent="0">
              <a:buNone/>
            </a:pPr>
            <a:r>
              <a:rPr lang="en-US" dirty="0"/>
              <a:t>Poor Answers:</a:t>
            </a:r>
          </a:p>
          <a:p>
            <a:pPr marL="0" indent="0">
              <a:buNone/>
            </a:pPr>
            <a:r>
              <a:rPr lang="en-US" dirty="0"/>
              <a:t>Lacked detail:  </a:t>
            </a:r>
            <a:r>
              <a:rPr lang="en-US" dirty="0" err="1"/>
              <a:t>eg.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“Diastolic murmur”</a:t>
            </a:r>
          </a:p>
          <a:p>
            <a:pPr marL="0" indent="0">
              <a:buNone/>
            </a:pPr>
            <a:r>
              <a:rPr lang="en-US" dirty="0"/>
              <a:t>“lung crackles”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5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15</TotalTime>
  <Words>130</Words>
  <Application>Microsoft Macintosh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</vt:lpstr>
      <vt:lpstr>Monash Fellowship Practice Exam  Question 2</vt:lpstr>
      <vt:lpstr>PowerPoint Presentation</vt:lpstr>
      <vt:lpstr>PowerPoint Presentation</vt:lpstr>
      <vt:lpstr>Poor Answers:</vt:lpstr>
      <vt:lpstr>PowerPoint Presentation</vt:lpstr>
      <vt:lpstr>The question means:  what features on examination would lead you to a diagnosis of severe MS.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Monash Fellowship Practice Exam  Question 2</dc:title>
  <dc:creator>Lisa Vallender</dc:creator>
  <cp:lastModifiedBy>Lisa Vallender</cp:lastModifiedBy>
  <cp:revision>2</cp:revision>
  <dcterms:created xsi:type="dcterms:W3CDTF">2019-10-01T06:47:39Z</dcterms:created>
  <dcterms:modified xsi:type="dcterms:W3CDTF">2019-10-01T07:03:25Z</dcterms:modified>
</cp:coreProperties>
</file>