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3"/>
  </p:normalViewPr>
  <p:slideViewPr>
    <p:cSldViewPr snapToGrid="0" snapToObjects="1">
      <p:cViewPr>
        <p:scale>
          <a:sx n="110" d="100"/>
          <a:sy n="110" d="100"/>
        </p:scale>
        <p:origin x="63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A029-DFA6-B245-89E0-7DEF902508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Monash Practice Exam Feb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9F9EBF-2253-1440-BB00-B861A4362B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Question 26</a:t>
            </a:r>
          </a:p>
        </p:txBody>
      </p:sp>
    </p:spTree>
    <p:extLst>
      <p:ext uri="{BB962C8B-B14F-4D97-AF65-F5344CB8AC3E}">
        <p14:creationId xmlns:p14="http://schemas.microsoft.com/office/powerpoint/2010/main" val="353938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4E97C-3021-8544-97AE-3473AA09D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A 25 year old man is referred to your ED from his GP who has diagnosed him with splenomegaly.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256D2-0C3B-0C49-BCF7-EB9C6C896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In general, list two (2) causes of MASSIVE splenomegaly.</a:t>
            </a:r>
          </a:p>
          <a:p>
            <a:endParaRPr lang="en-AU" dirty="0"/>
          </a:p>
          <a:p>
            <a:r>
              <a:rPr lang="en-AU" dirty="0"/>
              <a:t>CML</a:t>
            </a:r>
          </a:p>
          <a:p>
            <a:r>
              <a:rPr lang="en-AU" dirty="0"/>
              <a:t>CLL</a:t>
            </a:r>
          </a:p>
          <a:p>
            <a:r>
              <a:rPr lang="en-AU" dirty="0"/>
              <a:t>non-H lymphoma</a:t>
            </a:r>
          </a:p>
          <a:p>
            <a:r>
              <a:rPr lang="en-AU" dirty="0"/>
              <a:t>Polycythaemia RV</a:t>
            </a:r>
          </a:p>
          <a:p>
            <a:r>
              <a:rPr lang="en-AU" dirty="0"/>
              <a:t>Myelofibrosis</a:t>
            </a:r>
          </a:p>
          <a:p>
            <a:r>
              <a:rPr lang="en-AU" dirty="0"/>
              <a:t>(all acceptable)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4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CE29-EC41-3249-8FF1-E74034829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List four (4) other causes of splenomegaly, each from a different category.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A3531-FAC2-DC49-A8C1-BB8AE93EA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Any of the above massive causes not already mentioned.</a:t>
            </a:r>
          </a:p>
          <a:p>
            <a:r>
              <a:rPr lang="en-AU" dirty="0"/>
              <a:t>plus 3 of </a:t>
            </a:r>
          </a:p>
          <a:p>
            <a:r>
              <a:rPr lang="en-AU" dirty="0"/>
              <a:t>malaria</a:t>
            </a:r>
          </a:p>
          <a:p>
            <a:r>
              <a:rPr lang="en-AU" dirty="0"/>
              <a:t>viral </a:t>
            </a:r>
            <a:r>
              <a:rPr lang="en-AU" dirty="0" err="1"/>
              <a:t>eg</a:t>
            </a:r>
            <a:r>
              <a:rPr lang="en-AU" dirty="0"/>
              <a:t> EBV</a:t>
            </a:r>
          </a:p>
          <a:p>
            <a:r>
              <a:rPr lang="en-AU" dirty="0"/>
              <a:t>connective tissue (RA, SLE)</a:t>
            </a:r>
          </a:p>
          <a:p>
            <a:r>
              <a:rPr lang="en-AU" dirty="0"/>
              <a:t>portal hypertension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0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89FFE-0F11-3442-A0C4-F84AF44D4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383096"/>
          </a:xfrm>
        </p:spPr>
        <p:txBody>
          <a:bodyPr>
            <a:normAutofit/>
          </a:bodyPr>
          <a:lstStyle/>
          <a:p>
            <a:r>
              <a:rPr lang="en-AU" sz="2400" dirty="0"/>
              <a:t>List six (6) other examination findings you would seek in this patient to assist in your differential diagnosis. 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E09E1-B9A3-D84C-9A19-903911BEE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AU" dirty="0"/>
              <a:t>Many acceptable but should be wide variety of systems.</a:t>
            </a:r>
          </a:p>
          <a:p>
            <a:r>
              <a:rPr lang="en-AU" dirty="0"/>
              <a:t>Pallor, fever, muscle wasting, bony tenderness, lymphadenopathy (ALL), hepatomegaly, gum bleeding, tonsillar enlargement, nerve palsies (infiltration), other signs of EBV etc.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6795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</TotalTime>
  <Words>157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Monash Practice Exam Feb 2020</vt:lpstr>
      <vt:lpstr>A 25 year old man is referred to your ED from his GP who has diagnosed him with splenomegaly.</vt:lpstr>
      <vt:lpstr>List four (4) other causes of splenomegaly, each from a different category. </vt:lpstr>
      <vt:lpstr>List six (6) other examination findings you would seek in this patient to assist in your differential diagnosis.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Monash Practice Exam Feb 2020</dc:title>
  <dc:creator>Lisa Vallender</dc:creator>
  <cp:lastModifiedBy>Lisa Vallender</cp:lastModifiedBy>
  <cp:revision>1</cp:revision>
  <dcterms:created xsi:type="dcterms:W3CDTF">2020-03-03T07:58:19Z</dcterms:created>
  <dcterms:modified xsi:type="dcterms:W3CDTF">2020-03-03T08:03:34Z</dcterms:modified>
</cp:coreProperties>
</file>