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D4BF-23FF-E94C-9DC3-3FC3522FBB89}" type="datetimeFigureOut">
              <a:rPr lang="en-US" smtClean="0"/>
              <a:t>29/02/20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6F2-C2A0-D042-AFE8-D564764D6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1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D4BF-23FF-E94C-9DC3-3FC3522FBB89}" type="datetimeFigureOut">
              <a:rPr lang="en-US" smtClean="0"/>
              <a:t>29/02/20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6F2-C2A0-D042-AFE8-D564764D6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2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D4BF-23FF-E94C-9DC3-3FC3522FBB89}" type="datetimeFigureOut">
              <a:rPr lang="en-US" smtClean="0"/>
              <a:t>29/02/20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6F2-C2A0-D042-AFE8-D564764D6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D4BF-23FF-E94C-9DC3-3FC3522FBB89}" type="datetimeFigureOut">
              <a:rPr lang="en-US" smtClean="0"/>
              <a:t>29/02/20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6F2-C2A0-D042-AFE8-D564764D6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2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D4BF-23FF-E94C-9DC3-3FC3522FBB89}" type="datetimeFigureOut">
              <a:rPr lang="en-US" smtClean="0"/>
              <a:t>29/02/20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6F2-C2A0-D042-AFE8-D564764D6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4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D4BF-23FF-E94C-9DC3-3FC3522FBB89}" type="datetimeFigureOut">
              <a:rPr lang="en-US" smtClean="0"/>
              <a:t>29/02/20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6F2-C2A0-D042-AFE8-D564764D6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1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D4BF-23FF-E94C-9DC3-3FC3522FBB89}" type="datetimeFigureOut">
              <a:rPr lang="en-US" smtClean="0"/>
              <a:t>29/02/20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6F2-C2A0-D042-AFE8-D564764D6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2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D4BF-23FF-E94C-9DC3-3FC3522FBB89}" type="datetimeFigureOut">
              <a:rPr lang="en-US" smtClean="0"/>
              <a:t>29/02/20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6F2-C2A0-D042-AFE8-D564764D6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3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D4BF-23FF-E94C-9DC3-3FC3522FBB89}" type="datetimeFigureOut">
              <a:rPr lang="en-US" smtClean="0"/>
              <a:t>29/02/20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6F2-C2A0-D042-AFE8-D564764D6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8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D4BF-23FF-E94C-9DC3-3FC3522FBB89}" type="datetimeFigureOut">
              <a:rPr lang="en-US" smtClean="0"/>
              <a:t>29/02/20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6F2-C2A0-D042-AFE8-D564764D6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4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D4BF-23FF-E94C-9DC3-3FC3522FBB89}" type="datetimeFigureOut">
              <a:rPr lang="en-US" smtClean="0"/>
              <a:t>29/02/20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E6F2-C2A0-D042-AFE8-D564764D6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DD4BF-23FF-E94C-9DC3-3FC3522FBB89}" type="datetimeFigureOut">
              <a:rPr lang="en-US" smtClean="0"/>
              <a:t>29/02/20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1E6F2-C2A0-D042-AFE8-D564764D6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6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Septic arthritis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Intended to be a simple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55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 </a:t>
            </a:r>
            <a:r>
              <a:rPr lang="en-US" dirty="0" err="1" smtClean="0"/>
              <a:t>yo</a:t>
            </a:r>
            <a:r>
              <a:rPr lang="en-US" dirty="0" smtClean="0"/>
              <a:t> man, 3 d of right knee pain and swelling.  Knee effusion to be aspirated</a:t>
            </a:r>
          </a:p>
          <a:p>
            <a:r>
              <a:rPr lang="en-US" dirty="0" smtClean="0"/>
              <a:t>Fill in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038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722815"/>
              </p:ext>
            </p:extLst>
          </p:nvPr>
        </p:nvGraphicFramePr>
        <p:xfrm>
          <a:off x="1524000" y="1397000"/>
          <a:ext cx="6096000" cy="3464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1546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inflammatory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septic</a:t>
                      </a:r>
                      <a:endParaRPr lang="en-US" dirty="0"/>
                    </a:p>
                  </a:txBody>
                  <a:tcPr/>
                </a:tc>
              </a:tr>
              <a:tr h="1154686">
                <a:tc>
                  <a:txBody>
                    <a:bodyPr/>
                    <a:lstStyle/>
                    <a:p>
                      <a:r>
                        <a:rPr lang="en-US" dirty="0" smtClean="0"/>
                        <a:t>WBC count per </a:t>
                      </a:r>
                      <a:r>
                        <a:rPr lang="en-US" dirty="0" err="1" smtClean="0"/>
                        <a:t>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200-50,000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 50,000</a:t>
                      </a:r>
                      <a:endParaRPr lang="en-US" dirty="0"/>
                    </a:p>
                  </a:txBody>
                  <a:tcPr/>
                </a:tc>
              </a:tr>
              <a:tr h="1154686">
                <a:tc>
                  <a:txBody>
                    <a:bodyPr/>
                    <a:lstStyle/>
                    <a:p>
                      <a:r>
                        <a:rPr lang="en-US" dirty="0" smtClean="0"/>
                        <a:t>PMN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957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 </a:t>
            </a:r>
            <a:r>
              <a:rPr lang="en-US" dirty="0" err="1" smtClean="0"/>
              <a:t>neg</a:t>
            </a:r>
            <a:r>
              <a:rPr lang="en-US" dirty="0" smtClean="0"/>
              <a:t> </a:t>
            </a:r>
            <a:r>
              <a:rPr lang="en-US" dirty="0" err="1" smtClean="0"/>
              <a:t>diplococci</a:t>
            </a:r>
            <a:endParaRPr lang="en-US" dirty="0" smtClean="0"/>
          </a:p>
          <a:p>
            <a:r>
              <a:rPr lang="en-US" dirty="0" smtClean="0"/>
              <a:t>Acceptable</a:t>
            </a:r>
          </a:p>
          <a:p>
            <a:pPr lvl="1"/>
            <a:r>
              <a:rPr lang="en-US" dirty="0" err="1" smtClean="0"/>
              <a:t>Gonococcal</a:t>
            </a:r>
            <a:r>
              <a:rPr lang="en-US" dirty="0" smtClean="0"/>
              <a:t> (N. </a:t>
            </a:r>
            <a:r>
              <a:rPr lang="en-US" dirty="0" err="1" smtClean="0"/>
              <a:t>Gonorrhoea</a:t>
            </a:r>
            <a:r>
              <a:rPr lang="en-US" dirty="0" smtClean="0"/>
              <a:t>) </a:t>
            </a:r>
          </a:p>
          <a:p>
            <a:pPr lvl="1"/>
            <a:r>
              <a:rPr lang="en-US" dirty="0" err="1" smtClean="0"/>
              <a:t>Nisseria</a:t>
            </a:r>
            <a:r>
              <a:rPr lang="en-US" dirty="0" smtClean="0"/>
              <a:t> </a:t>
            </a:r>
            <a:r>
              <a:rPr lang="en-US" dirty="0" err="1" smtClean="0"/>
              <a:t>Gonorrhoea</a:t>
            </a:r>
            <a:endParaRPr lang="en-US" dirty="0" smtClean="0"/>
          </a:p>
          <a:p>
            <a:pPr lvl="1"/>
            <a:r>
              <a:rPr lang="en-US" dirty="0" smtClean="0"/>
              <a:t>Neisseria </a:t>
            </a:r>
            <a:r>
              <a:rPr lang="en-US" dirty="0" err="1" smtClean="0"/>
              <a:t>Gonorhoea</a:t>
            </a:r>
            <a:endParaRPr lang="en-US" dirty="0" smtClean="0"/>
          </a:p>
          <a:p>
            <a:pPr lvl="1"/>
            <a:r>
              <a:rPr lang="en-US" dirty="0" err="1" smtClean="0"/>
              <a:t>Neiserrhia</a:t>
            </a:r>
            <a:r>
              <a:rPr lang="en-US" dirty="0" smtClean="0"/>
              <a:t> </a:t>
            </a:r>
            <a:r>
              <a:rPr lang="en-US" dirty="0" err="1" smtClean="0"/>
              <a:t>Gonnhorroea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5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4 key </a:t>
            </a:r>
            <a:r>
              <a:rPr lang="en-US" dirty="0" err="1" smtClean="0"/>
              <a:t>Mx</a:t>
            </a:r>
            <a:r>
              <a:rPr lang="en-US" dirty="0" smtClean="0"/>
              <a:t> steps</a:t>
            </a:r>
          </a:p>
          <a:p>
            <a:pPr lvl="1"/>
            <a:r>
              <a:rPr lang="en-US" dirty="0" smtClean="0"/>
              <a:t>Ortho for washout/admission/</a:t>
            </a:r>
            <a:r>
              <a:rPr lang="en-US" dirty="0" err="1" smtClean="0"/>
              <a:t>followup</a:t>
            </a:r>
            <a:endParaRPr lang="en-US" dirty="0" smtClean="0"/>
          </a:p>
          <a:p>
            <a:pPr lvl="1"/>
            <a:r>
              <a:rPr lang="en-US" dirty="0" smtClean="0"/>
              <a:t>Antibiotic therapy – IV ceftriaxone or </a:t>
            </a:r>
            <a:r>
              <a:rPr lang="en-US" dirty="0" err="1" smtClean="0"/>
              <a:t>cefotaxime</a:t>
            </a:r>
            <a:r>
              <a:rPr lang="en-US" dirty="0"/>
              <a:t> </a:t>
            </a:r>
            <a:r>
              <a:rPr lang="en-US" dirty="0" smtClean="0"/>
              <a:t>combined with azithromycin for other STI</a:t>
            </a:r>
          </a:p>
          <a:p>
            <a:pPr lvl="1"/>
            <a:r>
              <a:rPr lang="en-US" dirty="0" smtClean="0"/>
              <a:t>Other – contact tracing, STI screening, </a:t>
            </a:r>
          </a:p>
          <a:p>
            <a:pPr lvl="1"/>
            <a:r>
              <a:rPr lang="en-US" dirty="0" smtClean="0"/>
              <a:t>Analgesia – </a:t>
            </a:r>
            <a:r>
              <a:rPr lang="en-US" dirty="0" err="1" smtClean="0"/>
              <a:t>paracetamol</a:t>
            </a:r>
            <a:r>
              <a:rPr lang="en-US" dirty="0" smtClean="0"/>
              <a:t> 1 g </a:t>
            </a:r>
            <a:r>
              <a:rPr lang="en-US" dirty="0" err="1" smtClean="0"/>
              <a:t>qid</a:t>
            </a:r>
            <a:r>
              <a:rPr lang="en-US" dirty="0" smtClean="0"/>
              <a:t>, ibuprofen 400mg </a:t>
            </a:r>
            <a:r>
              <a:rPr lang="en-US" dirty="0" err="1" smtClean="0"/>
              <a:t>tds</a:t>
            </a:r>
            <a:r>
              <a:rPr lang="en-US" dirty="0" smtClean="0"/>
              <a:t>, </a:t>
            </a:r>
            <a:r>
              <a:rPr lang="en-US" dirty="0" err="1" smtClean="0"/>
              <a:t>immobilisation</a:t>
            </a:r>
            <a:r>
              <a:rPr lang="en-US" dirty="0" smtClean="0"/>
              <a:t>, +/- </a:t>
            </a:r>
            <a:r>
              <a:rPr lang="en-US" dirty="0" err="1" smtClean="0"/>
              <a:t>endone</a:t>
            </a:r>
            <a:endParaRPr lang="en-US" dirty="0" smtClean="0"/>
          </a:p>
          <a:p>
            <a:pPr lvl="2"/>
            <a:r>
              <a:rPr lang="en-US" dirty="0" smtClean="0"/>
              <a:t>I do not think IV opiate is needed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65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Asked for organism – state full organism</a:t>
            </a:r>
          </a:p>
          <a:p>
            <a:r>
              <a:rPr lang="en-US" dirty="0" smtClean="0"/>
              <a:t>Fill in table – 3 sources, I used </a:t>
            </a:r>
            <a:r>
              <a:rPr lang="en-US" dirty="0" err="1" smtClean="0"/>
              <a:t>Tintinalli</a:t>
            </a:r>
            <a:endParaRPr lang="en-US" dirty="0" smtClean="0"/>
          </a:p>
          <a:p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Picture the guy sitting in front of you just after you have aspirated his joint!</a:t>
            </a:r>
          </a:p>
          <a:p>
            <a:pPr lvl="1"/>
            <a:r>
              <a:rPr lang="en-US" dirty="0" smtClean="0"/>
              <a:t>Make him comfortable</a:t>
            </a:r>
          </a:p>
          <a:p>
            <a:pPr lvl="1"/>
            <a:r>
              <a:rPr lang="en-US" dirty="0" smtClean="0"/>
              <a:t>Refer him for wash out</a:t>
            </a:r>
          </a:p>
          <a:p>
            <a:pPr lvl="1"/>
            <a:r>
              <a:rPr lang="en-US" dirty="0" smtClean="0"/>
              <a:t>Antibiotics but state which ones</a:t>
            </a:r>
          </a:p>
          <a:p>
            <a:pPr lvl="1"/>
            <a:r>
              <a:rPr lang="en-US" dirty="0" smtClean="0"/>
              <a:t>Don’t let him spread it!!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2050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2927</TotalTime>
  <Words>186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Septic arthritis</vt:lpstr>
      <vt:lpstr>Question 1</vt:lpstr>
      <vt:lpstr>PowerPoint Presentation</vt:lpstr>
      <vt:lpstr>Q 2</vt:lpstr>
      <vt:lpstr>Q3</vt:lpstr>
      <vt:lpstr>Common mistakes</vt:lpstr>
    </vt:vector>
  </TitlesOfParts>
  <Company>rmh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Septic arthritis</dc:title>
  <dc:creator>emma west</dc:creator>
  <cp:lastModifiedBy>emma west</cp:lastModifiedBy>
  <cp:revision>2</cp:revision>
  <dcterms:created xsi:type="dcterms:W3CDTF">2020-02-28T23:06:59Z</dcterms:created>
  <dcterms:modified xsi:type="dcterms:W3CDTF">2020-03-01T23:54:50Z</dcterms:modified>
</cp:coreProperties>
</file>