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620-2F6F-3544-9B5C-5F06CA04405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C493-B73C-4C40-B055-F6466CDE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3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620-2F6F-3544-9B5C-5F06CA04405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C493-B73C-4C40-B055-F6466CDE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7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620-2F6F-3544-9B5C-5F06CA04405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C493-B73C-4C40-B055-F6466CDE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0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620-2F6F-3544-9B5C-5F06CA04405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C493-B73C-4C40-B055-F6466CDE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620-2F6F-3544-9B5C-5F06CA04405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C493-B73C-4C40-B055-F6466CDE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9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620-2F6F-3544-9B5C-5F06CA04405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C493-B73C-4C40-B055-F6466CDE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620-2F6F-3544-9B5C-5F06CA04405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C493-B73C-4C40-B055-F6466CDE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7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620-2F6F-3544-9B5C-5F06CA04405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C493-B73C-4C40-B055-F6466CDE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3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620-2F6F-3544-9B5C-5F06CA04405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C493-B73C-4C40-B055-F6466CDE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48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620-2F6F-3544-9B5C-5F06CA04405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C493-B73C-4C40-B055-F6466CDE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E620-2F6F-3544-9B5C-5F06CA04405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FC493-B73C-4C40-B055-F6466CDE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4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0E620-2F6F-3544-9B5C-5F06CA04405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FC493-B73C-4C40-B055-F6466CDE6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0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SBE Q 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Nearly everyone passed and many got full marks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– IVDU</a:t>
            </a:r>
          </a:p>
          <a:p>
            <a:pPr lvl="0"/>
            <a:r>
              <a:rPr lang="en-AU" dirty="0"/>
              <a:t>Rheumatic heart disease</a:t>
            </a:r>
          </a:p>
          <a:p>
            <a:pPr lvl="0"/>
            <a:r>
              <a:rPr lang="en-AU" dirty="0"/>
              <a:t>Immunosuppression</a:t>
            </a:r>
          </a:p>
          <a:p>
            <a:pPr lvl="0"/>
            <a:r>
              <a:rPr lang="en-AU" dirty="0"/>
              <a:t>Dental work</a:t>
            </a:r>
          </a:p>
          <a:p>
            <a:pPr lvl="0"/>
            <a:r>
              <a:rPr lang="en-AU" dirty="0"/>
              <a:t>Valvular heart d or surgery</a:t>
            </a:r>
          </a:p>
          <a:p>
            <a:pPr lvl="0"/>
            <a:r>
              <a:rPr lang="en-AU" dirty="0"/>
              <a:t>Indwelling line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25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AU" dirty="0"/>
              <a:t>-New murmur</a:t>
            </a:r>
          </a:p>
          <a:p>
            <a:pPr lvl="0"/>
            <a:r>
              <a:rPr lang="en-AU" dirty="0"/>
              <a:t>fever SHOULD SAY NEW</a:t>
            </a:r>
          </a:p>
          <a:p>
            <a:pPr lvl="0"/>
            <a:r>
              <a:rPr lang="en-AU" dirty="0"/>
              <a:t>peripheral stigmata – </a:t>
            </a:r>
            <a:r>
              <a:rPr lang="en-AU" dirty="0" err="1"/>
              <a:t>janeway</a:t>
            </a:r>
            <a:r>
              <a:rPr lang="en-AU" dirty="0"/>
              <a:t> lesions </a:t>
            </a:r>
            <a:r>
              <a:rPr lang="en-AU" dirty="0" err="1"/>
              <a:t>oslers</a:t>
            </a:r>
            <a:r>
              <a:rPr lang="en-AU" dirty="0"/>
              <a:t> nodes </a:t>
            </a:r>
          </a:p>
          <a:p>
            <a:pPr lvl="0"/>
            <a:r>
              <a:rPr lang="en-AU" dirty="0" err="1"/>
              <a:t>roths</a:t>
            </a:r>
            <a:r>
              <a:rPr lang="en-AU" dirty="0"/>
              <a:t> spots</a:t>
            </a:r>
          </a:p>
          <a:p>
            <a:pPr lvl="0"/>
            <a:r>
              <a:rPr lang="en-AU" dirty="0"/>
              <a:t>septic emboli</a:t>
            </a:r>
          </a:p>
          <a:p>
            <a:pPr lvl="0"/>
            <a:r>
              <a:rPr lang="en-AU" dirty="0"/>
              <a:t>heart </a:t>
            </a:r>
            <a:r>
              <a:rPr lang="en-AU" dirty="0" smtClean="0"/>
              <a:t>failure - NEW</a:t>
            </a:r>
            <a:endParaRPr lang="en-AU" dirty="0"/>
          </a:p>
          <a:p>
            <a:pPr lvl="0"/>
            <a:r>
              <a:rPr lang="en-AU" dirty="0"/>
              <a:t>microscopic </a:t>
            </a:r>
            <a:r>
              <a:rPr lang="en-AU" dirty="0" smtClean="0"/>
              <a:t>haematuria ???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042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Blood cultures – </a:t>
            </a:r>
            <a:r>
              <a:rPr lang="en-AU" dirty="0" smtClean="0"/>
              <a:t>need </a:t>
            </a:r>
            <a:r>
              <a:rPr lang="en-AU" dirty="0"/>
              <a:t>to stipulate 2+ sets</a:t>
            </a:r>
          </a:p>
          <a:p>
            <a:pPr lvl="0"/>
            <a:r>
              <a:rPr lang="en-AU" dirty="0"/>
              <a:t>Echo – Toe </a:t>
            </a:r>
          </a:p>
          <a:p>
            <a:r>
              <a:rPr lang="en-AU" dirty="0"/>
              <a:t>No other acceptable answers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664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- Staph </a:t>
            </a:r>
            <a:r>
              <a:rPr lang="en-AU" dirty="0" err="1"/>
              <a:t>aureus</a:t>
            </a:r>
            <a:r>
              <a:rPr lang="en-AU" dirty="0"/>
              <a:t>/</a:t>
            </a:r>
            <a:r>
              <a:rPr lang="en-AU" dirty="0" err="1"/>
              <a:t>epidermitis</a:t>
            </a:r>
            <a:endParaRPr lang="en-AU" dirty="0"/>
          </a:p>
          <a:p>
            <a:r>
              <a:rPr lang="en-AU" dirty="0"/>
              <a:t>- Strep </a:t>
            </a:r>
            <a:r>
              <a:rPr lang="en-AU" dirty="0" err="1"/>
              <a:t>viridans</a:t>
            </a:r>
            <a:endParaRPr lang="en-AU" dirty="0"/>
          </a:p>
          <a:p>
            <a:r>
              <a:rPr lang="en-AU" dirty="0" smtClean="0"/>
              <a:t>HACEK</a:t>
            </a:r>
          </a:p>
          <a:p>
            <a:endParaRPr lang="en-AU" dirty="0"/>
          </a:p>
          <a:p>
            <a:r>
              <a:rPr lang="en-AU" dirty="0" smtClean="0"/>
              <a:t>Others would </a:t>
            </a:r>
            <a:r>
              <a:rPr lang="en-AU" dirty="0" err="1" smtClean="0"/>
              <a:t>req</a:t>
            </a:r>
            <a:r>
              <a:rPr lang="en-AU" dirty="0" smtClean="0"/>
              <a:t> debate amongst examiners</a:t>
            </a:r>
          </a:p>
          <a:p>
            <a:r>
              <a:rPr lang="en-AU" smtClean="0"/>
              <a:t>-candida</a:t>
            </a:r>
            <a:endParaRPr lang="en-AU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587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91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SBE Q 20</vt:lpstr>
      <vt:lpstr>Q1</vt:lpstr>
      <vt:lpstr>Q 2</vt:lpstr>
      <vt:lpstr>Q3</vt:lpstr>
      <vt:lpstr>Q4</vt:lpstr>
    </vt:vector>
  </TitlesOfParts>
  <Company>rmh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SBE Q 20</dc:title>
  <dc:creator>emma west</dc:creator>
  <cp:lastModifiedBy>emma west</cp:lastModifiedBy>
  <cp:revision>1</cp:revision>
  <dcterms:created xsi:type="dcterms:W3CDTF">2019-10-01T23:57:52Z</dcterms:created>
  <dcterms:modified xsi:type="dcterms:W3CDTF">2019-10-02T00:04:54Z</dcterms:modified>
</cp:coreProperties>
</file>