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9A5"/>
    <a:srgbClr val="19B4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19"/>
    <p:restoredTop sz="94663"/>
  </p:normalViewPr>
  <p:slideViewPr>
    <p:cSldViewPr snapToGrid="0" snapToObjects="1">
      <p:cViewPr varScale="1">
        <p:scale>
          <a:sx n="97" d="100"/>
          <a:sy n="97"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georgebraitberg/Dropbox/monash%20health%20practice%20exam%202020/Book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Score Q 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val>
            <c:numRef>
              <c:f>Sheet1!$J$2:$J$34</c:f>
              <c:numCache>
                <c:formatCode>General</c:formatCode>
                <c:ptCount val="33"/>
                <c:pt idx="0">
                  <c:v>11</c:v>
                </c:pt>
                <c:pt idx="1">
                  <c:v>10</c:v>
                </c:pt>
                <c:pt idx="2">
                  <c:v>10</c:v>
                </c:pt>
                <c:pt idx="3">
                  <c:v>9</c:v>
                </c:pt>
                <c:pt idx="4">
                  <c:v>8</c:v>
                </c:pt>
                <c:pt idx="5">
                  <c:v>8</c:v>
                </c:pt>
                <c:pt idx="6">
                  <c:v>8</c:v>
                </c:pt>
                <c:pt idx="7">
                  <c:v>8</c:v>
                </c:pt>
                <c:pt idx="8">
                  <c:v>8</c:v>
                </c:pt>
                <c:pt idx="9">
                  <c:v>8</c:v>
                </c:pt>
                <c:pt idx="10">
                  <c:v>7</c:v>
                </c:pt>
                <c:pt idx="11">
                  <c:v>7</c:v>
                </c:pt>
                <c:pt idx="12">
                  <c:v>7</c:v>
                </c:pt>
                <c:pt idx="13">
                  <c:v>7</c:v>
                </c:pt>
                <c:pt idx="14">
                  <c:v>7</c:v>
                </c:pt>
                <c:pt idx="15">
                  <c:v>7</c:v>
                </c:pt>
                <c:pt idx="16">
                  <c:v>7</c:v>
                </c:pt>
                <c:pt idx="17">
                  <c:v>6.5</c:v>
                </c:pt>
                <c:pt idx="18">
                  <c:v>6</c:v>
                </c:pt>
                <c:pt idx="19">
                  <c:v>6</c:v>
                </c:pt>
                <c:pt idx="20">
                  <c:v>6</c:v>
                </c:pt>
                <c:pt idx="21">
                  <c:v>6</c:v>
                </c:pt>
                <c:pt idx="22">
                  <c:v>6</c:v>
                </c:pt>
                <c:pt idx="23">
                  <c:v>6</c:v>
                </c:pt>
                <c:pt idx="24">
                  <c:v>6</c:v>
                </c:pt>
                <c:pt idx="25">
                  <c:v>5</c:v>
                </c:pt>
                <c:pt idx="26">
                  <c:v>5</c:v>
                </c:pt>
                <c:pt idx="27">
                  <c:v>5</c:v>
                </c:pt>
                <c:pt idx="28">
                  <c:v>5</c:v>
                </c:pt>
                <c:pt idx="29">
                  <c:v>4</c:v>
                </c:pt>
                <c:pt idx="30">
                  <c:v>4</c:v>
                </c:pt>
                <c:pt idx="31">
                  <c:v>2</c:v>
                </c:pt>
                <c:pt idx="32">
                  <c:v>2</c:v>
                </c:pt>
              </c:numCache>
            </c:numRef>
          </c:val>
          <c:extLst>
            <c:ext xmlns:c16="http://schemas.microsoft.com/office/drawing/2014/chart" uri="{C3380CC4-5D6E-409C-BE32-E72D297353CC}">
              <c16:uniqueId val="{00000000-72B4-C54C-A7F6-B2B2773B1EE6}"/>
            </c:ext>
          </c:extLst>
        </c:ser>
        <c:dLbls>
          <c:showLegendKey val="0"/>
          <c:showVal val="0"/>
          <c:showCatName val="0"/>
          <c:showSerName val="0"/>
          <c:showPercent val="0"/>
          <c:showBubbleSize val="0"/>
        </c:dLbls>
        <c:gapWidth val="219"/>
        <c:overlap val="-27"/>
        <c:axId val="946511744"/>
        <c:axId val="946195312"/>
      </c:barChart>
      <c:catAx>
        <c:axId val="94651174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6195312"/>
        <c:crosses val="autoZero"/>
        <c:auto val="1"/>
        <c:lblAlgn val="ctr"/>
        <c:lblOffset val="100"/>
        <c:noMultiLvlLbl val="0"/>
      </c:catAx>
      <c:valAx>
        <c:axId val="946195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6511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77B6C-A9B5-4D96-936F-CCF0AEF88B0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3B334BE-C9A4-4020-9538-887763A558DB}">
      <dgm:prSet/>
      <dgm:spPr/>
      <dgm:t>
        <a:bodyPr/>
        <a:lstStyle/>
        <a:p>
          <a:r>
            <a:rPr lang="en-US"/>
            <a:t>Make sure patient is safe</a:t>
          </a:r>
        </a:p>
      </dgm:t>
    </dgm:pt>
    <dgm:pt modelId="{2495923B-BAF1-47E3-B22D-18CF90E4E704}" type="parTrans" cxnId="{325C8703-5E98-47E4-AAB1-C4FE003C4A5A}">
      <dgm:prSet/>
      <dgm:spPr/>
      <dgm:t>
        <a:bodyPr/>
        <a:lstStyle/>
        <a:p>
          <a:endParaRPr lang="en-US"/>
        </a:p>
      </dgm:t>
    </dgm:pt>
    <dgm:pt modelId="{91B194D4-6FBC-4CBB-BA8E-7D5E2FE11AB9}" type="sibTrans" cxnId="{325C8703-5E98-47E4-AAB1-C4FE003C4A5A}">
      <dgm:prSet/>
      <dgm:spPr/>
      <dgm:t>
        <a:bodyPr/>
        <a:lstStyle/>
        <a:p>
          <a:endParaRPr lang="en-US"/>
        </a:p>
      </dgm:t>
    </dgm:pt>
    <dgm:pt modelId="{FA1DBFBE-0125-4199-8048-E7A8C6827915}">
      <dgm:prSet/>
      <dgm:spPr/>
      <dgm:t>
        <a:bodyPr/>
        <a:lstStyle/>
        <a:p>
          <a:r>
            <a:rPr lang="en-US"/>
            <a:t>Significant near miss – ISR 2 and should trigger a review via Clinical Review Panel or even RCA</a:t>
          </a:r>
        </a:p>
      </dgm:t>
    </dgm:pt>
    <dgm:pt modelId="{8066D0A7-B236-4A97-9123-D25082110B34}" type="parTrans" cxnId="{AB5B2611-CEB0-4BC9-981A-5086C1FA5183}">
      <dgm:prSet/>
      <dgm:spPr/>
      <dgm:t>
        <a:bodyPr/>
        <a:lstStyle/>
        <a:p>
          <a:endParaRPr lang="en-US"/>
        </a:p>
      </dgm:t>
    </dgm:pt>
    <dgm:pt modelId="{0B4D9C82-4080-4BFF-863B-D52AFB7A0E9A}" type="sibTrans" cxnId="{AB5B2611-CEB0-4BC9-981A-5086C1FA5183}">
      <dgm:prSet/>
      <dgm:spPr/>
      <dgm:t>
        <a:bodyPr/>
        <a:lstStyle/>
        <a:p>
          <a:endParaRPr lang="en-US"/>
        </a:p>
      </dgm:t>
    </dgm:pt>
    <dgm:pt modelId="{AB4D969B-9DDC-4924-A325-E805F6DECB85}">
      <dgm:prSet/>
      <dgm:spPr/>
      <dgm:t>
        <a:bodyPr/>
        <a:lstStyle/>
        <a:p>
          <a:r>
            <a:rPr lang="en-US"/>
            <a:t>Registrar wellbeing – not expected to “cover up” is there a problem or is there a culture of not being transparent</a:t>
          </a:r>
        </a:p>
      </dgm:t>
    </dgm:pt>
    <dgm:pt modelId="{0E3DE3B7-BCE2-430B-9284-F26E4F00DB30}" type="parTrans" cxnId="{2B38D027-FF91-442E-A7DB-120962B96CDC}">
      <dgm:prSet/>
      <dgm:spPr/>
      <dgm:t>
        <a:bodyPr/>
        <a:lstStyle/>
        <a:p>
          <a:endParaRPr lang="en-US"/>
        </a:p>
      </dgm:t>
    </dgm:pt>
    <dgm:pt modelId="{BC927C66-B059-4C19-A6DC-DB3EEDB55047}" type="sibTrans" cxnId="{2B38D027-FF91-442E-A7DB-120962B96CDC}">
      <dgm:prSet/>
      <dgm:spPr/>
      <dgm:t>
        <a:bodyPr/>
        <a:lstStyle/>
        <a:p>
          <a:endParaRPr lang="en-US"/>
        </a:p>
      </dgm:t>
    </dgm:pt>
    <dgm:pt modelId="{3FD8258B-376A-4BE3-96AA-560571E0F524}">
      <dgm:prSet/>
      <dgm:spPr/>
      <dgm:t>
        <a:bodyPr/>
        <a:lstStyle/>
        <a:p>
          <a:r>
            <a:rPr lang="en-US"/>
            <a:t>Use incident for education</a:t>
          </a:r>
        </a:p>
      </dgm:t>
    </dgm:pt>
    <dgm:pt modelId="{F4463A01-D202-4277-B570-D98B0BB1BBAA}" type="parTrans" cxnId="{3FBBC145-3129-48F0-8801-BFED0DEEDBE0}">
      <dgm:prSet/>
      <dgm:spPr/>
      <dgm:t>
        <a:bodyPr/>
        <a:lstStyle/>
        <a:p>
          <a:endParaRPr lang="en-US"/>
        </a:p>
      </dgm:t>
    </dgm:pt>
    <dgm:pt modelId="{8159FBB7-69B6-4A11-B57A-8A4A7540B18B}" type="sibTrans" cxnId="{3FBBC145-3129-48F0-8801-BFED0DEEDBE0}">
      <dgm:prSet/>
      <dgm:spPr/>
      <dgm:t>
        <a:bodyPr/>
        <a:lstStyle/>
        <a:p>
          <a:endParaRPr lang="en-US"/>
        </a:p>
      </dgm:t>
    </dgm:pt>
    <dgm:pt modelId="{166A208B-7B3A-499B-8D24-19EF53D9A9ED}">
      <dgm:prSet/>
      <dgm:spPr/>
      <dgm:t>
        <a:bodyPr/>
        <a:lstStyle/>
        <a:p>
          <a:r>
            <a:rPr lang="en-US"/>
            <a:t>Speaking to the registrar – natural justice </a:t>
          </a:r>
        </a:p>
      </dgm:t>
    </dgm:pt>
    <dgm:pt modelId="{2D6F03F9-1BB7-450F-B6ED-6399D23AC61F}" type="parTrans" cxnId="{A9694986-099D-41A9-A017-0C195116C40B}">
      <dgm:prSet/>
      <dgm:spPr/>
      <dgm:t>
        <a:bodyPr/>
        <a:lstStyle/>
        <a:p>
          <a:endParaRPr lang="en-US"/>
        </a:p>
      </dgm:t>
    </dgm:pt>
    <dgm:pt modelId="{057E3361-5FDF-4D12-890F-88BF356CF84A}" type="sibTrans" cxnId="{A9694986-099D-41A9-A017-0C195116C40B}">
      <dgm:prSet/>
      <dgm:spPr/>
      <dgm:t>
        <a:bodyPr/>
        <a:lstStyle/>
        <a:p>
          <a:endParaRPr lang="en-US"/>
        </a:p>
      </dgm:t>
    </dgm:pt>
    <dgm:pt modelId="{263E4948-D6EB-45E6-A1DF-DEBB98B71B87}">
      <dgm:prSet/>
      <dgm:spPr/>
      <dgm:t>
        <a:bodyPr/>
        <a:lstStyle/>
        <a:p>
          <a:r>
            <a:rPr lang="en-US"/>
            <a:t>Speak to DEMT  - is this part of a performance , patient safety problem?</a:t>
          </a:r>
        </a:p>
      </dgm:t>
    </dgm:pt>
    <dgm:pt modelId="{7AD2B68E-C49D-4CD5-A942-D5B871A4A8E7}" type="parTrans" cxnId="{DA182BB6-CC7E-40CF-9F75-8905B32131A3}">
      <dgm:prSet/>
      <dgm:spPr/>
      <dgm:t>
        <a:bodyPr/>
        <a:lstStyle/>
        <a:p>
          <a:endParaRPr lang="en-US"/>
        </a:p>
      </dgm:t>
    </dgm:pt>
    <dgm:pt modelId="{E71AA39F-C5EA-4878-A763-D043306E6FCB}" type="sibTrans" cxnId="{DA182BB6-CC7E-40CF-9F75-8905B32131A3}">
      <dgm:prSet/>
      <dgm:spPr/>
      <dgm:t>
        <a:bodyPr/>
        <a:lstStyle/>
        <a:p>
          <a:endParaRPr lang="en-US"/>
        </a:p>
      </dgm:t>
    </dgm:pt>
    <dgm:pt modelId="{51A86340-4FDE-4C03-BDA1-A4EE7CA3E8B2}">
      <dgm:prSet/>
      <dgm:spPr/>
      <dgm:t>
        <a:bodyPr/>
        <a:lstStyle/>
        <a:p>
          <a:r>
            <a:rPr lang="en-US"/>
            <a:t>NUM re nurse not speaking up for patient safety</a:t>
          </a:r>
        </a:p>
      </dgm:t>
    </dgm:pt>
    <dgm:pt modelId="{A9B16AAD-05B3-4F15-83C4-3120EBF7650F}" type="parTrans" cxnId="{DF80B852-A372-459D-9992-7759D09BAF3F}">
      <dgm:prSet/>
      <dgm:spPr/>
      <dgm:t>
        <a:bodyPr/>
        <a:lstStyle/>
        <a:p>
          <a:endParaRPr lang="en-US"/>
        </a:p>
      </dgm:t>
    </dgm:pt>
    <dgm:pt modelId="{51BDBD83-869A-4387-9E30-485912B86CCB}" type="sibTrans" cxnId="{DF80B852-A372-459D-9992-7759D09BAF3F}">
      <dgm:prSet/>
      <dgm:spPr/>
      <dgm:t>
        <a:bodyPr/>
        <a:lstStyle/>
        <a:p>
          <a:endParaRPr lang="en-US"/>
        </a:p>
      </dgm:t>
    </dgm:pt>
    <dgm:pt modelId="{42249503-F1B6-4A5D-ACB5-9483AAFF3CAA}" type="pres">
      <dgm:prSet presAssocID="{2F077B6C-A9B5-4D96-936F-CCF0AEF88B06}" presName="root" presStyleCnt="0">
        <dgm:presLayoutVars>
          <dgm:dir/>
          <dgm:resizeHandles val="exact"/>
        </dgm:presLayoutVars>
      </dgm:prSet>
      <dgm:spPr/>
    </dgm:pt>
    <dgm:pt modelId="{2DACF792-378A-45BA-A8B6-46495D36C387}" type="pres">
      <dgm:prSet presAssocID="{23B334BE-C9A4-4020-9538-887763A558DB}" presName="compNode" presStyleCnt="0"/>
      <dgm:spPr/>
    </dgm:pt>
    <dgm:pt modelId="{E21E8704-F09D-4D23-8EBB-468AD85CF1C2}" type="pres">
      <dgm:prSet presAssocID="{23B334BE-C9A4-4020-9538-887763A558DB}" presName="bgRect" presStyleLbl="bgShp" presStyleIdx="0" presStyleCnt="7"/>
      <dgm:spPr/>
    </dgm:pt>
    <dgm:pt modelId="{126955FC-5CF8-4E89-9ED0-A4768D32B584}" type="pres">
      <dgm:prSet presAssocID="{23B334BE-C9A4-4020-9538-887763A558DB}"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edle"/>
        </a:ext>
      </dgm:extLst>
    </dgm:pt>
    <dgm:pt modelId="{C7476832-9820-44A6-8506-ADD32408D3B2}" type="pres">
      <dgm:prSet presAssocID="{23B334BE-C9A4-4020-9538-887763A558DB}" presName="spaceRect" presStyleCnt="0"/>
      <dgm:spPr/>
    </dgm:pt>
    <dgm:pt modelId="{CE8E3770-C90D-46E2-A317-BB0509F5301D}" type="pres">
      <dgm:prSet presAssocID="{23B334BE-C9A4-4020-9538-887763A558DB}" presName="parTx" presStyleLbl="revTx" presStyleIdx="0" presStyleCnt="7">
        <dgm:presLayoutVars>
          <dgm:chMax val="0"/>
          <dgm:chPref val="0"/>
        </dgm:presLayoutVars>
      </dgm:prSet>
      <dgm:spPr/>
    </dgm:pt>
    <dgm:pt modelId="{763F7573-2F86-46AD-B2E1-599D034A3082}" type="pres">
      <dgm:prSet presAssocID="{91B194D4-6FBC-4CBB-BA8E-7D5E2FE11AB9}" presName="sibTrans" presStyleCnt="0"/>
      <dgm:spPr/>
    </dgm:pt>
    <dgm:pt modelId="{C44E6D34-A745-4BED-A85A-5B3656342A65}" type="pres">
      <dgm:prSet presAssocID="{FA1DBFBE-0125-4199-8048-E7A8C6827915}" presName="compNode" presStyleCnt="0"/>
      <dgm:spPr/>
    </dgm:pt>
    <dgm:pt modelId="{57CF88C7-8345-42AE-A274-128A2743C128}" type="pres">
      <dgm:prSet presAssocID="{FA1DBFBE-0125-4199-8048-E7A8C6827915}" presName="bgRect" presStyleLbl="bgShp" presStyleIdx="1" presStyleCnt="7"/>
      <dgm:spPr/>
    </dgm:pt>
    <dgm:pt modelId="{71AF3AEA-145F-459D-B2EA-33705299C279}" type="pres">
      <dgm:prSet presAssocID="{FA1DBFBE-0125-4199-8048-E7A8C682791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6DC4511B-7AB0-42C0-B2EC-A1BFE20519FA}" type="pres">
      <dgm:prSet presAssocID="{FA1DBFBE-0125-4199-8048-E7A8C6827915}" presName="spaceRect" presStyleCnt="0"/>
      <dgm:spPr/>
    </dgm:pt>
    <dgm:pt modelId="{C8D04606-1A69-4A86-B5E8-F75529B7475F}" type="pres">
      <dgm:prSet presAssocID="{FA1DBFBE-0125-4199-8048-E7A8C6827915}" presName="parTx" presStyleLbl="revTx" presStyleIdx="1" presStyleCnt="7">
        <dgm:presLayoutVars>
          <dgm:chMax val="0"/>
          <dgm:chPref val="0"/>
        </dgm:presLayoutVars>
      </dgm:prSet>
      <dgm:spPr/>
    </dgm:pt>
    <dgm:pt modelId="{F3EE4CF6-1B20-43B0-AC33-AC43B3DFC98B}" type="pres">
      <dgm:prSet presAssocID="{0B4D9C82-4080-4BFF-863B-D52AFB7A0E9A}" presName="sibTrans" presStyleCnt="0"/>
      <dgm:spPr/>
    </dgm:pt>
    <dgm:pt modelId="{25960BD0-1FED-46F4-893D-89D6B2816FB6}" type="pres">
      <dgm:prSet presAssocID="{AB4D969B-9DDC-4924-A325-E805F6DECB85}" presName="compNode" presStyleCnt="0"/>
      <dgm:spPr/>
    </dgm:pt>
    <dgm:pt modelId="{4E2A406B-313A-462B-BF20-8E7E29469ED8}" type="pres">
      <dgm:prSet presAssocID="{AB4D969B-9DDC-4924-A325-E805F6DECB85}" presName="bgRect" presStyleLbl="bgShp" presStyleIdx="2" presStyleCnt="7"/>
      <dgm:spPr/>
    </dgm:pt>
    <dgm:pt modelId="{F942C784-C0E3-4316-A5C7-D6EDF737978D}" type="pres">
      <dgm:prSet presAssocID="{AB4D969B-9DDC-4924-A325-E805F6DECB85}"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0D121B41-E665-4DA6-A27F-C12EF243DD3B}" type="pres">
      <dgm:prSet presAssocID="{AB4D969B-9DDC-4924-A325-E805F6DECB85}" presName="spaceRect" presStyleCnt="0"/>
      <dgm:spPr/>
    </dgm:pt>
    <dgm:pt modelId="{0FF987B3-3EC1-43A4-AA6C-5EA7661D901D}" type="pres">
      <dgm:prSet presAssocID="{AB4D969B-9DDC-4924-A325-E805F6DECB85}" presName="parTx" presStyleLbl="revTx" presStyleIdx="2" presStyleCnt="7">
        <dgm:presLayoutVars>
          <dgm:chMax val="0"/>
          <dgm:chPref val="0"/>
        </dgm:presLayoutVars>
      </dgm:prSet>
      <dgm:spPr/>
    </dgm:pt>
    <dgm:pt modelId="{379DE39C-DF39-4F5B-A2C1-3462EE5BDAF5}" type="pres">
      <dgm:prSet presAssocID="{BC927C66-B059-4C19-A6DC-DB3EEDB55047}" presName="sibTrans" presStyleCnt="0"/>
      <dgm:spPr/>
    </dgm:pt>
    <dgm:pt modelId="{C030AC11-F759-4E17-AF66-033AA1BC564C}" type="pres">
      <dgm:prSet presAssocID="{3FD8258B-376A-4BE3-96AA-560571E0F524}" presName="compNode" presStyleCnt="0"/>
      <dgm:spPr/>
    </dgm:pt>
    <dgm:pt modelId="{E55E8ECF-9213-443E-9CA2-EB788703B1B1}" type="pres">
      <dgm:prSet presAssocID="{3FD8258B-376A-4BE3-96AA-560571E0F524}" presName="bgRect" presStyleLbl="bgShp" presStyleIdx="3" presStyleCnt="7"/>
      <dgm:spPr/>
    </dgm:pt>
    <dgm:pt modelId="{FE8A1EA7-7612-4185-BC65-417BFD81FDA2}" type="pres">
      <dgm:prSet presAssocID="{3FD8258B-376A-4BE3-96AA-560571E0F52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CF288238-30BE-4F7D-82BB-7EB600E7E2B1}" type="pres">
      <dgm:prSet presAssocID="{3FD8258B-376A-4BE3-96AA-560571E0F524}" presName="spaceRect" presStyleCnt="0"/>
      <dgm:spPr/>
    </dgm:pt>
    <dgm:pt modelId="{3A9DA9C6-9372-4563-B96D-9EE7453A6224}" type="pres">
      <dgm:prSet presAssocID="{3FD8258B-376A-4BE3-96AA-560571E0F524}" presName="parTx" presStyleLbl="revTx" presStyleIdx="3" presStyleCnt="7">
        <dgm:presLayoutVars>
          <dgm:chMax val="0"/>
          <dgm:chPref val="0"/>
        </dgm:presLayoutVars>
      </dgm:prSet>
      <dgm:spPr/>
    </dgm:pt>
    <dgm:pt modelId="{E4CC782F-FB0F-4C4D-90C9-04BD82AE402B}" type="pres">
      <dgm:prSet presAssocID="{8159FBB7-69B6-4A11-B57A-8A4A7540B18B}" presName="sibTrans" presStyleCnt="0"/>
      <dgm:spPr/>
    </dgm:pt>
    <dgm:pt modelId="{96546AA0-BD01-4131-84E9-5A091A34AD33}" type="pres">
      <dgm:prSet presAssocID="{166A208B-7B3A-499B-8D24-19EF53D9A9ED}" presName="compNode" presStyleCnt="0"/>
      <dgm:spPr/>
    </dgm:pt>
    <dgm:pt modelId="{E6B9FECA-4749-4322-97CD-5CA78C89227A}" type="pres">
      <dgm:prSet presAssocID="{166A208B-7B3A-499B-8D24-19EF53D9A9ED}" presName="bgRect" presStyleLbl="bgShp" presStyleIdx="4" presStyleCnt="7"/>
      <dgm:spPr/>
    </dgm:pt>
    <dgm:pt modelId="{064BC12F-9794-46AA-A9B6-F7C829CE5C4E}" type="pres">
      <dgm:prSet presAssocID="{166A208B-7B3A-499B-8D24-19EF53D9A9ED}"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Judge"/>
        </a:ext>
      </dgm:extLst>
    </dgm:pt>
    <dgm:pt modelId="{51D7921F-1240-4F70-B583-6AD94BF51369}" type="pres">
      <dgm:prSet presAssocID="{166A208B-7B3A-499B-8D24-19EF53D9A9ED}" presName="spaceRect" presStyleCnt="0"/>
      <dgm:spPr/>
    </dgm:pt>
    <dgm:pt modelId="{3CAC5BD9-A0A3-4C96-8769-EF74497BA353}" type="pres">
      <dgm:prSet presAssocID="{166A208B-7B3A-499B-8D24-19EF53D9A9ED}" presName="parTx" presStyleLbl="revTx" presStyleIdx="4" presStyleCnt="7">
        <dgm:presLayoutVars>
          <dgm:chMax val="0"/>
          <dgm:chPref val="0"/>
        </dgm:presLayoutVars>
      </dgm:prSet>
      <dgm:spPr/>
    </dgm:pt>
    <dgm:pt modelId="{8F41299C-1BDB-4AF6-BD37-5B9795B9F74C}" type="pres">
      <dgm:prSet presAssocID="{057E3361-5FDF-4D12-890F-88BF356CF84A}" presName="sibTrans" presStyleCnt="0"/>
      <dgm:spPr/>
    </dgm:pt>
    <dgm:pt modelId="{0179A699-01D4-46F2-9C1B-13E79597A5C3}" type="pres">
      <dgm:prSet presAssocID="{263E4948-D6EB-45E6-A1DF-DEBB98B71B87}" presName="compNode" presStyleCnt="0"/>
      <dgm:spPr/>
    </dgm:pt>
    <dgm:pt modelId="{62701768-E9DA-4BA1-82C2-4EBFB836894A}" type="pres">
      <dgm:prSet presAssocID="{263E4948-D6EB-45E6-A1DF-DEBB98B71B87}" presName="bgRect" presStyleLbl="bgShp" presStyleIdx="5" presStyleCnt="7"/>
      <dgm:spPr/>
    </dgm:pt>
    <dgm:pt modelId="{D9457CAE-608D-4AB2-BF0D-BDA945689113}" type="pres">
      <dgm:prSet presAssocID="{263E4948-D6EB-45E6-A1DF-DEBB98B71B87}"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keleton"/>
        </a:ext>
      </dgm:extLst>
    </dgm:pt>
    <dgm:pt modelId="{C7E2EBCE-C9DF-4C1F-B5D1-0156123C2183}" type="pres">
      <dgm:prSet presAssocID="{263E4948-D6EB-45E6-A1DF-DEBB98B71B87}" presName="spaceRect" presStyleCnt="0"/>
      <dgm:spPr/>
    </dgm:pt>
    <dgm:pt modelId="{FCC023EE-AF84-4F6D-BB8D-9BAA74325E2B}" type="pres">
      <dgm:prSet presAssocID="{263E4948-D6EB-45E6-A1DF-DEBB98B71B87}" presName="parTx" presStyleLbl="revTx" presStyleIdx="5" presStyleCnt="7">
        <dgm:presLayoutVars>
          <dgm:chMax val="0"/>
          <dgm:chPref val="0"/>
        </dgm:presLayoutVars>
      </dgm:prSet>
      <dgm:spPr/>
    </dgm:pt>
    <dgm:pt modelId="{89A57E04-2E2D-4922-9A6F-A7ADCB6D89B0}" type="pres">
      <dgm:prSet presAssocID="{E71AA39F-C5EA-4878-A763-D043306E6FCB}" presName="sibTrans" presStyleCnt="0"/>
      <dgm:spPr/>
    </dgm:pt>
    <dgm:pt modelId="{1BB7A341-4923-41C4-ADC6-7FB6D5400047}" type="pres">
      <dgm:prSet presAssocID="{51A86340-4FDE-4C03-BDA1-A4EE7CA3E8B2}" presName="compNode" presStyleCnt="0"/>
      <dgm:spPr/>
    </dgm:pt>
    <dgm:pt modelId="{787752B7-3495-4CEB-8473-8687F9558FBB}" type="pres">
      <dgm:prSet presAssocID="{51A86340-4FDE-4C03-BDA1-A4EE7CA3E8B2}" presName="bgRect" presStyleLbl="bgShp" presStyleIdx="6" presStyleCnt="7"/>
      <dgm:spPr/>
    </dgm:pt>
    <dgm:pt modelId="{BE8ACF16-82D2-4BEC-A74C-C82B074466F6}" type="pres">
      <dgm:prSet presAssocID="{51A86340-4FDE-4C03-BDA1-A4EE7CA3E8B2}"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tethoscope"/>
        </a:ext>
      </dgm:extLst>
    </dgm:pt>
    <dgm:pt modelId="{9D6952A5-2A9D-4D73-AAAE-2975579244B5}" type="pres">
      <dgm:prSet presAssocID="{51A86340-4FDE-4C03-BDA1-A4EE7CA3E8B2}" presName="spaceRect" presStyleCnt="0"/>
      <dgm:spPr/>
    </dgm:pt>
    <dgm:pt modelId="{F825C5DB-179B-48ED-9821-0E5841458EE7}" type="pres">
      <dgm:prSet presAssocID="{51A86340-4FDE-4C03-BDA1-A4EE7CA3E8B2}" presName="parTx" presStyleLbl="revTx" presStyleIdx="6" presStyleCnt="7">
        <dgm:presLayoutVars>
          <dgm:chMax val="0"/>
          <dgm:chPref val="0"/>
        </dgm:presLayoutVars>
      </dgm:prSet>
      <dgm:spPr/>
    </dgm:pt>
  </dgm:ptLst>
  <dgm:cxnLst>
    <dgm:cxn modelId="{325C8703-5E98-47E4-AAB1-C4FE003C4A5A}" srcId="{2F077B6C-A9B5-4D96-936F-CCF0AEF88B06}" destId="{23B334BE-C9A4-4020-9538-887763A558DB}" srcOrd="0" destOrd="0" parTransId="{2495923B-BAF1-47E3-B22D-18CF90E4E704}" sibTransId="{91B194D4-6FBC-4CBB-BA8E-7D5E2FE11AB9}"/>
    <dgm:cxn modelId="{AB5B2611-CEB0-4BC9-981A-5086C1FA5183}" srcId="{2F077B6C-A9B5-4D96-936F-CCF0AEF88B06}" destId="{FA1DBFBE-0125-4199-8048-E7A8C6827915}" srcOrd="1" destOrd="0" parTransId="{8066D0A7-B236-4A97-9123-D25082110B34}" sibTransId="{0B4D9C82-4080-4BFF-863B-D52AFB7A0E9A}"/>
    <dgm:cxn modelId="{ED176F17-E8B3-494C-8374-74311267E7B4}" type="presOf" srcId="{51A86340-4FDE-4C03-BDA1-A4EE7CA3E8B2}" destId="{F825C5DB-179B-48ED-9821-0E5841458EE7}" srcOrd="0" destOrd="0" presId="urn:microsoft.com/office/officeart/2018/2/layout/IconVerticalSolidList"/>
    <dgm:cxn modelId="{2B38D027-FF91-442E-A7DB-120962B96CDC}" srcId="{2F077B6C-A9B5-4D96-936F-CCF0AEF88B06}" destId="{AB4D969B-9DDC-4924-A325-E805F6DECB85}" srcOrd="2" destOrd="0" parTransId="{0E3DE3B7-BCE2-430B-9284-F26E4F00DB30}" sibTransId="{BC927C66-B059-4C19-A6DC-DB3EEDB55047}"/>
    <dgm:cxn modelId="{3FBBC145-3129-48F0-8801-BFED0DEEDBE0}" srcId="{2F077B6C-A9B5-4D96-936F-CCF0AEF88B06}" destId="{3FD8258B-376A-4BE3-96AA-560571E0F524}" srcOrd="3" destOrd="0" parTransId="{F4463A01-D202-4277-B570-D98B0BB1BBAA}" sibTransId="{8159FBB7-69B6-4A11-B57A-8A4A7540B18B}"/>
    <dgm:cxn modelId="{48BBC047-B642-474E-9DE4-54B3CEF1634C}" type="presOf" srcId="{3FD8258B-376A-4BE3-96AA-560571E0F524}" destId="{3A9DA9C6-9372-4563-B96D-9EE7453A6224}" srcOrd="0" destOrd="0" presId="urn:microsoft.com/office/officeart/2018/2/layout/IconVerticalSolidList"/>
    <dgm:cxn modelId="{13FFE550-58A0-4A95-93B8-34AFED1B0A01}" type="presOf" srcId="{23B334BE-C9A4-4020-9538-887763A558DB}" destId="{CE8E3770-C90D-46E2-A317-BB0509F5301D}" srcOrd="0" destOrd="0" presId="urn:microsoft.com/office/officeart/2018/2/layout/IconVerticalSolidList"/>
    <dgm:cxn modelId="{DF80B852-A372-459D-9992-7759D09BAF3F}" srcId="{2F077B6C-A9B5-4D96-936F-CCF0AEF88B06}" destId="{51A86340-4FDE-4C03-BDA1-A4EE7CA3E8B2}" srcOrd="6" destOrd="0" parTransId="{A9B16AAD-05B3-4F15-83C4-3120EBF7650F}" sibTransId="{51BDBD83-869A-4387-9E30-485912B86CCB}"/>
    <dgm:cxn modelId="{46C5507A-E104-45A4-8E10-80486B3F14B6}" type="presOf" srcId="{2F077B6C-A9B5-4D96-936F-CCF0AEF88B06}" destId="{42249503-F1B6-4A5D-ACB5-9483AAFF3CAA}" srcOrd="0" destOrd="0" presId="urn:microsoft.com/office/officeart/2018/2/layout/IconVerticalSolidList"/>
    <dgm:cxn modelId="{9AD5487D-E571-4439-B7FF-D44A5A769A09}" type="presOf" srcId="{FA1DBFBE-0125-4199-8048-E7A8C6827915}" destId="{C8D04606-1A69-4A86-B5E8-F75529B7475F}" srcOrd="0" destOrd="0" presId="urn:microsoft.com/office/officeart/2018/2/layout/IconVerticalSolidList"/>
    <dgm:cxn modelId="{A9694986-099D-41A9-A017-0C195116C40B}" srcId="{2F077B6C-A9B5-4D96-936F-CCF0AEF88B06}" destId="{166A208B-7B3A-499B-8D24-19EF53D9A9ED}" srcOrd="4" destOrd="0" parTransId="{2D6F03F9-1BB7-450F-B6ED-6399D23AC61F}" sibTransId="{057E3361-5FDF-4D12-890F-88BF356CF84A}"/>
    <dgm:cxn modelId="{11F797B1-A108-44E1-89E1-AC395DE02014}" type="presOf" srcId="{AB4D969B-9DDC-4924-A325-E805F6DECB85}" destId="{0FF987B3-3EC1-43A4-AA6C-5EA7661D901D}" srcOrd="0" destOrd="0" presId="urn:microsoft.com/office/officeart/2018/2/layout/IconVerticalSolidList"/>
    <dgm:cxn modelId="{DA182BB6-CC7E-40CF-9F75-8905B32131A3}" srcId="{2F077B6C-A9B5-4D96-936F-CCF0AEF88B06}" destId="{263E4948-D6EB-45E6-A1DF-DEBB98B71B87}" srcOrd="5" destOrd="0" parTransId="{7AD2B68E-C49D-4CD5-A942-D5B871A4A8E7}" sibTransId="{E71AA39F-C5EA-4878-A763-D043306E6FCB}"/>
    <dgm:cxn modelId="{B01AB0CB-8ECF-42C3-9E13-5045D205DD01}" type="presOf" srcId="{263E4948-D6EB-45E6-A1DF-DEBB98B71B87}" destId="{FCC023EE-AF84-4F6D-BB8D-9BAA74325E2B}" srcOrd="0" destOrd="0" presId="urn:microsoft.com/office/officeart/2018/2/layout/IconVerticalSolidList"/>
    <dgm:cxn modelId="{5CA543FA-5EFA-4372-96F2-FD208313D6AE}" type="presOf" srcId="{166A208B-7B3A-499B-8D24-19EF53D9A9ED}" destId="{3CAC5BD9-A0A3-4C96-8769-EF74497BA353}" srcOrd="0" destOrd="0" presId="urn:microsoft.com/office/officeart/2018/2/layout/IconVerticalSolidList"/>
    <dgm:cxn modelId="{B26383D4-3DFA-4F05-B82A-A9809190EE69}" type="presParOf" srcId="{42249503-F1B6-4A5D-ACB5-9483AAFF3CAA}" destId="{2DACF792-378A-45BA-A8B6-46495D36C387}" srcOrd="0" destOrd="0" presId="urn:microsoft.com/office/officeart/2018/2/layout/IconVerticalSolidList"/>
    <dgm:cxn modelId="{52D0FF7E-202A-4416-A6C7-D5294329A072}" type="presParOf" srcId="{2DACF792-378A-45BA-A8B6-46495D36C387}" destId="{E21E8704-F09D-4D23-8EBB-468AD85CF1C2}" srcOrd="0" destOrd="0" presId="urn:microsoft.com/office/officeart/2018/2/layout/IconVerticalSolidList"/>
    <dgm:cxn modelId="{B651B046-7ED7-4856-9DCB-D1D77C77F7DE}" type="presParOf" srcId="{2DACF792-378A-45BA-A8B6-46495D36C387}" destId="{126955FC-5CF8-4E89-9ED0-A4768D32B584}" srcOrd="1" destOrd="0" presId="urn:microsoft.com/office/officeart/2018/2/layout/IconVerticalSolidList"/>
    <dgm:cxn modelId="{C26F8B45-DBE8-4BDA-B44C-42813DDDEA10}" type="presParOf" srcId="{2DACF792-378A-45BA-A8B6-46495D36C387}" destId="{C7476832-9820-44A6-8506-ADD32408D3B2}" srcOrd="2" destOrd="0" presId="urn:microsoft.com/office/officeart/2018/2/layout/IconVerticalSolidList"/>
    <dgm:cxn modelId="{6ACB8B6A-6793-4C0C-AF00-E4E24B809691}" type="presParOf" srcId="{2DACF792-378A-45BA-A8B6-46495D36C387}" destId="{CE8E3770-C90D-46E2-A317-BB0509F5301D}" srcOrd="3" destOrd="0" presId="urn:microsoft.com/office/officeart/2018/2/layout/IconVerticalSolidList"/>
    <dgm:cxn modelId="{DA651C11-671C-4973-BEA1-D4A980494A59}" type="presParOf" srcId="{42249503-F1B6-4A5D-ACB5-9483AAFF3CAA}" destId="{763F7573-2F86-46AD-B2E1-599D034A3082}" srcOrd="1" destOrd="0" presId="urn:microsoft.com/office/officeart/2018/2/layout/IconVerticalSolidList"/>
    <dgm:cxn modelId="{ED28C771-EED5-4EC5-890A-FE89D96EEE0B}" type="presParOf" srcId="{42249503-F1B6-4A5D-ACB5-9483AAFF3CAA}" destId="{C44E6D34-A745-4BED-A85A-5B3656342A65}" srcOrd="2" destOrd="0" presId="urn:microsoft.com/office/officeart/2018/2/layout/IconVerticalSolidList"/>
    <dgm:cxn modelId="{3D6870F8-044E-429E-9AA8-0CC62EFF395C}" type="presParOf" srcId="{C44E6D34-A745-4BED-A85A-5B3656342A65}" destId="{57CF88C7-8345-42AE-A274-128A2743C128}" srcOrd="0" destOrd="0" presId="urn:microsoft.com/office/officeart/2018/2/layout/IconVerticalSolidList"/>
    <dgm:cxn modelId="{789870E4-97BC-4158-978F-1884EE525F68}" type="presParOf" srcId="{C44E6D34-A745-4BED-A85A-5B3656342A65}" destId="{71AF3AEA-145F-459D-B2EA-33705299C279}" srcOrd="1" destOrd="0" presId="urn:microsoft.com/office/officeart/2018/2/layout/IconVerticalSolidList"/>
    <dgm:cxn modelId="{1A046123-67EF-4826-96BE-6F5CA59EAC6C}" type="presParOf" srcId="{C44E6D34-A745-4BED-A85A-5B3656342A65}" destId="{6DC4511B-7AB0-42C0-B2EC-A1BFE20519FA}" srcOrd="2" destOrd="0" presId="urn:microsoft.com/office/officeart/2018/2/layout/IconVerticalSolidList"/>
    <dgm:cxn modelId="{3F2E829A-474B-428B-8A71-61C1A6FA27BA}" type="presParOf" srcId="{C44E6D34-A745-4BED-A85A-5B3656342A65}" destId="{C8D04606-1A69-4A86-B5E8-F75529B7475F}" srcOrd="3" destOrd="0" presId="urn:microsoft.com/office/officeart/2018/2/layout/IconVerticalSolidList"/>
    <dgm:cxn modelId="{DBBF4718-1394-4E51-A5F9-16DC28AB53A4}" type="presParOf" srcId="{42249503-F1B6-4A5D-ACB5-9483AAFF3CAA}" destId="{F3EE4CF6-1B20-43B0-AC33-AC43B3DFC98B}" srcOrd="3" destOrd="0" presId="urn:microsoft.com/office/officeart/2018/2/layout/IconVerticalSolidList"/>
    <dgm:cxn modelId="{9838F4A6-7F4E-4AFA-8BED-064B7EEB17FD}" type="presParOf" srcId="{42249503-F1B6-4A5D-ACB5-9483AAFF3CAA}" destId="{25960BD0-1FED-46F4-893D-89D6B2816FB6}" srcOrd="4" destOrd="0" presId="urn:microsoft.com/office/officeart/2018/2/layout/IconVerticalSolidList"/>
    <dgm:cxn modelId="{FE4F53BA-7A24-4596-A10C-D4E4E6211CCD}" type="presParOf" srcId="{25960BD0-1FED-46F4-893D-89D6B2816FB6}" destId="{4E2A406B-313A-462B-BF20-8E7E29469ED8}" srcOrd="0" destOrd="0" presId="urn:microsoft.com/office/officeart/2018/2/layout/IconVerticalSolidList"/>
    <dgm:cxn modelId="{D866DCE6-ABDA-4A15-994B-4AA7AC0D0E71}" type="presParOf" srcId="{25960BD0-1FED-46F4-893D-89D6B2816FB6}" destId="{F942C784-C0E3-4316-A5C7-D6EDF737978D}" srcOrd="1" destOrd="0" presId="urn:microsoft.com/office/officeart/2018/2/layout/IconVerticalSolidList"/>
    <dgm:cxn modelId="{3D28E8B9-F2AD-42D3-8E80-6924BBFD1434}" type="presParOf" srcId="{25960BD0-1FED-46F4-893D-89D6B2816FB6}" destId="{0D121B41-E665-4DA6-A27F-C12EF243DD3B}" srcOrd="2" destOrd="0" presId="urn:microsoft.com/office/officeart/2018/2/layout/IconVerticalSolidList"/>
    <dgm:cxn modelId="{3BED2C23-4330-4167-913E-540EC7FBC3FA}" type="presParOf" srcId="{25960BD0-1FED-46F4-893D-89D6B2816FB6}" destId="{0FF987B3-3EC1-43A4-AA6C-5EA7661D901D}" srcOrd="3" destOrd="0" presId="urn:microsoft.com/office/officeart/2018/2/layout/IconVerticalSolidList"/>
    <dgm:cxn modelId="{2CAF1D98-6B35-45CC-84D4-0E30E5F30BBE}" type="presParOf" srcId="{42249503-F1B6-4A5D-ACB5-9483AAFF3CAA}" destId="{379DE39C-DF39-4F5B-A2C1-3462EE5BDAF5}" srcOrd="5" destOrd="0" presId="urn:microsoft.com/office/officeart/2018/2/layout/IconVerticalSolidList"/>
    <dgm:cxn modelId="{0736D47B-568F-480B-B348-0094CB3965FD}" type="presParOf" srcId="{42249503-F1B6-4A5D-ACB5-9483AAFF3CAA}" destId="{C030AC11-F759-4E17-AF66-033AA1BC564C}" srcOrd="6" destOrd="0" presId="urn:microsoft.com/office/officeart/2018/2/layout/IconVerticalSolidList"/>
    <dgm:cxn modelId="{7CB30C2A-6AB9-44F2-810E-5287FB6698E4}" type="presParOf" srcId="{C030AC11-F759-4E17-AF66-033AA1BC564C}" destId="{E55E8ECF-9213-443E-9CA2-EB788703B1B1}" srcOrd="0" destOrd="0" presId="urn:microsoft.com/office/officeart/2018/2/layout/IconVerticalSolidList"/>
    <dgm:cxn modelId="{E9F9B658-77A9-45BA-8C99-FB13E1315DFA}" type="presParOf" srcId="{C030AC11-F759-4E17-AF66-033AA1BC564C}" destId="{FE8A1EA7-7612-4185-BC65-417BFD81FDA2}" srcOrd="1" destOrd="0" presId="urn:microsoft.com/office/officeart/2018/2/layout/IconVerticalSolidList"/>
    <dgm:cxn modelId="{1B8B208D-D5CF-400D-8158-C56CCC752B3F}" type="presParOf" srcId="{C030AC11-F759-4E17-AF66-033AA1BC564C}" destId="{CF288238-30BE-4F7D-82BB-7EB600E7E2B1}" srcOrd="2" destOrd="0" presId="urn:microsoft.com/office/officeart/2018/2/layout/IconVerticalSolidList"/>
    <dgm:cxn modelId="{4D74745F-79B7-4E70-8F3B-59C16DCA1DDA}" type="presParOf" srcId="{C030AC11-F759-4E17-AF66-033AA1BC564C}" destId="{3A9DA9C6-9372-4563-B96D-9EE7453A6224}" srcOrd="3" destOrd="0" presId="urn:microsoft.com/office/officeart/2018/2/layout/IconVerticalSolidList"/>
    <dgm:cxn modelId="{91730AC5-0430-44FD-A03D-AA0787D26317}" type="presParOf" srcId="{42249503-F1B6-4A5D-ACB5-9483AAFF3CAA}" destId="{E4CC782F-FB0F-4C4D-90C9-04BD82AE402B}" srcOrd="7" destOrd="0" presId="urn:microsoft.com/office/officeart/2018/2/layout/IconVerticalSolidList"/>
    <dgm:cxn modelId="{1E34E847-B686-4D76-8761-4598BAA8B9BF}" type="presParOf" srcId="{42249503-F1B6-4A5D-ACB5-9483AAFF3CAA}" destId="{96546AA0-BD01-4131-84E9-5A091A34AD33}" srcOrd="8" destOrd="0" presId="urn:microsoft.com/office/officeart/2018/2/layout/IconVerticalSolidList"/>
    <dgm:cxn modelId="{D7A08D3F-6ABC-4F9C-958E-267CA780DF86}" type="presParOf" srcId="{96546AA0-BD01-4131-84E9-5A091A34AD33}" destId="{E6B9FECA-4749-4322-97CD-5CA78C89227A}" srcOrd="0" destOrd="0" presId="urn:microsoft.com/office/officeart/2018/2/layout/IconVerticalSolidList"/>
    <dgm:cxn modelId="{6C5716BE-4251-4519-9A90-BFA58B37D0B0}" type="presParOf" srcId="{96546AA0-BD01-4131-84E9-5A091A34AD33}" destId="{064BC12F-9794-46AA-A9B6-F7C829CE5C4E}" srcOrd="1" destOrd="0" presId="urn:microsoft.com/office/officeart/2018/2/layout/IconVerticalSolidList"/>
    <dgm:cxn modelId="{3D85562E-1797-417E-A4A6-10A728FE5C78}" type="presParOf" srcId="{96546AA0-BD01-4131-84E9-5A091A34AD33}" destId="{51D7921F-1240-4F70-B583-6AD94BF51369}" srcOrd="2" destOrd="0" presId="urn:microsoft.com/office/officeart/2018/2/layout/IconVerticalSolidList"/>
    <dgm:cxn modelId="{393B4A2F-6D2D-4732-A0EE-69A769FC9C4E}" type="presParOf" srcId="{96546AA0-BD01-4131-84E9-5A091A34AD33}" destId="{3CAC5BD9-A0A3-4C96-8769-EF74497BA353}" srcOrd="3" destOrd="0" presId="urn:microsoft.com/office/officeart/2018/2/layout/IconVerticalSolidList"/>
    <dgm:cxn modelId="{413BFE4F-E413-44A7-9A15-7FA5886BA17B}" type="presParOf" srcId="{42249503-F1B6-4A5D-ACB5-9483AAFF3CAA}" destId="{8F41299C-1BDB-4AF6-BD37-5B9795B9F74C}" srcOrd="9" destOrd="0" presId="urn:microsoft.com/office/officeart/2018/2/layout/IconVerticalSolidList"/>
    <dgm:cxn modelId="{522031C1-1577-4B2C-9A9E-8F74D5EBB836}" type="presParOf" srcId="{42249503-F1B6-4A5D-ACB5-9483AAFF3CAA}" destId="{0179A699-01D4-46F2-9C1B-13E79597A5C3}" srcOrd="10" destOrd="0" presId="urn:microsoft.com/office/officeart/2018/2/layout/IconVerticalSolidList"/>
    <dgm:cxn modelId="{B7797B5A-70D4-49CF-A8BF-9856F33483CC}" type="presParOf" srcId="{0179A699-01D4-46F2-9C1B-13E79597A5C3}" destId="{62701768-E9DA-4BA1-82C2-4EBFB836894A}" srcOrd="0" destOrd="0" presId="urn:microsoft.com/office/officeart/2018/2/layout/IconVerticalSolidList"/>
    <dgm:cxn modelId="{9073F13B-873D-4C84-A313-18E4A638B591}" type="presParOf" srcId="{0179A699-01D4-46F2-9C1B-13E79597A5C3}" destId="{D9457CAE-608D-4AB2-BF0D-BDA945689113}" srcOrd="1" destOrd="0" presId="urn:microsoft.com/office/officeart/2018/2/layout/IconVerticalSolidList"/>
    <dgm:cxn modelId="{AC4F1BD7-9B2C-4EC2-AFFF-4FEB07B8CD2B}" type="presParOf" srcId="{0179A699-01D4-46F2-9C1B-13E79597A5C3}" destId="{C7E2EBCE-C9DF-4C1F-B5D1-0156123C2183}" srcOrd="2" destOrd="0" presId="urn:microsoft.com/office/officeart/2018/2/layout/IconVerticalSolidList"/>
    <dgm:cxn modelId="{77EC3A51-8B94-43A7-8465-4B7AA89BC467}" type="presParOf" srcId="{0179A699-01D4-46F2-9C1B-13E79597A5C3}" destId="{FCC023EE-AF84-4F6D-BB8D-9BAA74325E2B}" srcOrd="3" destOrd="0" presId="urn:microsoft.com/office/officeart/2018/2/layout/IconVerticalSolidList"/>
    <dgm:cxn modelId="{F5D768B8-C228-4737-8780-43DA90AB57E9}" type="presParOf" srcId="{42249503-F1B6-4A5D-ACB5-9483AAFF3CAA}" destId="{89A57E04-2E2D-4922-9A6F-A7ADCB6D89B0}" srcOrd="11" destOrd="0" presId="urn:microsoft.com/office/officeart/2018/2/layout/IconVerticalSolidList"/>
    <dgm:cxn modelId="{AB9F0221-2666-46ED-A378-6BCF5393F5B2}" type="presParOf" srcId="{42249503-F1B6-4A5D-ACB5-9483AAFF3CAA}" destId="{1BB7A341-4923-41C4-ADC6-7FB6D5400047}" srcOrd="12" destOrd="0" presId="urn:microsoft.com/office/officeart/2018/2/layout/IconVerticalSolidList"/>
    <dgm:cxn modelId="{099AA0D3-48E9-494C-AA0D-C82EC21B07E8}" type="presParOf" srcId="{1BB7A341-4923-41C4-ADC6-7FB6D5400047}" destId="{787752B7-3495-4CEB-8473-8687F9558FBB}" srcOrd="0" destOrd="0" presId="urn:microsoft.com/office/officeart/2018/2/layout/IconVerticalSolidList"/>
    <dgm:cxn modelId="{A14C50AC-08EF-4F21-A0B6-B959FBE73CFB}" type="presParOf" srcId="{1BB7A341-4923-41C4-ADC6-7FB6D5400047}" destId="{BE8ACF16-82D2-4BEC-A74C-C82B074466F6}" srcOrd="1" destOrd="0" presId="urn:microsoft.com/office/officeart/2018/2/layout/IconVerticalSolidList"/>
    <dgm:cxn modelId="{A65FA417-AF0A-4DA3-B4A0-530F5A668CEB}" type="presParOf" srcId="{1BB7A341-4923-41C4-ADC6-7FB6D5400047}" destId="{9D6952A5-2A9D-4D73-AAAE-2975579244B5}" srcOrd="2" destOrd="0" presId="urn:microsoft.com/office/officeart/2018/2/layout/IconVerticalSolidList"/>
    <dgm:cxn modelId="{6BFA2870-94FC-498F-879D-03F8C5C5ECC2}" type="presParOf" srcId="{1BB7A341-4923-41C4-ADC6-7FB6D5400047}" destId="{F825C5DB-179B-48ED-9821-0E5841458EE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BA18A6-2C4F-4F96-A935-F13243BC3DC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CDE9C7E-9594-4BBF-ABD8-DBBBA92AD370}">
      <dgm:prSet/>
      <dgm:spPr/>
      <dgm:t>
        <a:bodyPr/>
        <a:lstStyle/>
        <a:p>
          <a:r>
            <a:rPr lang="en-US"/>
            <a:t>Senior person trained in OD</a:t>
          </a:r>
        </a:p>
      </dgm:t>
    </dgm:pt>
    <dgm:pt modelId="{3CD8C919-64FF-419B-AEB8-9A57C8C936DC}" type="parTrans" cxnId="{2A09D6E4-8E7F-48CE-994C-204A21601CA6}">
      <dgm:prSet/>
      <dgm:spPr/>
      <dgm:t>
        <a:bodyPr/>
        <a:lstStyle/>
        <a:p>
          <a:endParaRPr lang="en-US"/>
        </a:p>
      </dgm:t>
    </dgm:pt>
    <dgm:pt modelId="{89A02969-406C-4DA8-B217-F8BB978D8297}" type="sibTrans" cxnId="{2A09D6E4-8E7F-48CE-994C-204A21601CA6}">
      <dgm:prSet/>
      <dgm:spPr/>
      <dgm:t>
        <a:bodyPr/>
        <a:lstStyle/>
        <a:p>
          <a:endParaRPr lang="en-US"/>
        </a:p>
      </dgm:t>
    </dgm:pt>
    <dgm:pt modelId="{5498A66B-25A7-4DCF-AD57-863EDDA2CE0C}">
      <dgm:prSet/>
      <dgm:spPr>
        <a:solidFill>
          <a:schemeClr val="accent6"/>
        </a:solidFill>
      </dgm:spPr>
      <dgm:t>
        <a:bodyPr/>
        <a:lstStyle/>
        <a:p>
          <a:r>
            <a:rPr lang="en-US" dirty="0"/>
            <a:t>Within 24 hours</a:t>
          </a:r>
        </a:p>
      </dgm:t>
    </dgm:pt>
    <dgm:pt modelId="{2682A6C4-FC5E-4391-B809-3AEAD546DF0A}" type="parTrans" cxnId="{2D6BC686-5CA1-4377-B590-5F49009C070B}">
      <dgm:prSet/>
      <dgm:spPr/>
      <dgm:t>
        <a:bodyPr/>
        <a:lstStyle/>
        <a:p>
          <a:endParaRPr lang="en-US"/>
        </a:p>
      </dgm:t>
    </dgm:pt>
    <dgm:pt modelId="{903C50FF-8896-4FE3-AE01-B957EFB7DAE1}" type="sibTrans" cxnId="{2D6BC686-5CA1-4377-B590-5F49009C070B}">
      <dgm:prSet/>
      <dgm:spPr/>
      <dgm:t>
        <a:bodyPr/>
        <a:lstStyle/>
        <a:p>
          <a:endParaRPr lang="en-US"/>
        </a:p>
      </dgm:t>
    </dgm:pt>
    <dgm:pt modelId="{468B68CF-A36B-4432-A5BC-E1BD2E72010B}">
      <dgm:prSet/>
      <dgm:spPr>
        <a:solidFill>
          <a:schemeClr val="accent1"/>
        </a:solidFill>
      </dgm:spPr>
      <dgm:t>
        <a:bodyPr/>
        <a:lstStyle/>
        <a:p>
          <a:r>
            <a:rPr lang="en-US" dirty="0"/>
            <a:t>May be a series of discussions</a:t>
          </a:r>
        </a:p>
      </dgm:t>
    </dgm:pt>
    <dgm:pt modelId="{073E35B5-4CA5-43B9-80C7-25556C814D69}" type="parTrans" cxnId="{DADA0E49-D96A-42EF-9825-53549D4894A7}">
      <dgm:prSet/>
      <dgm:spPr/>
      <dgm:t>
        <a:bodyPr/>
        <a:lstStyle/>
        <a:p>
          <a:endParaRPr lang="en-US"/>
        </a:p>
      </dgm:t>
    </dgm:pt>
    <dgm:pt modelId="{18DB58CC-16CC-46D7-B8C7-0BC88C950E28}" type="sibTrans" cxnId="{DADA0E49-D96A-42EF-9825-53549D4894A7}">
      <dgm:prSet/>
      <dgm:spPr/>
      <dgm:t>
        <a:bodyPr/>
        <a:lstStyle/>
        <a:p>
          <a:endParaRPr lang="en-US"/>
        </a:p>
      </dgm:t>
    </dgm:pt>
    <dgm:pt modelId="{96ECBB9F-0861-4671-B406-222172CD98D5}">
      <dgm:prSet/>
      <dgm:spPr>
        <a:solidFill>
          <a:schemeClr val="accent4"/>
        </a:solidFill>
      </dgm:spPr>
      <dgm:t>
        <a:bodyPr/>
        <a:lstStyle/>
        <a:p>
          <a:r>
            <a:rPr lang="en-US" dirty="0"/>
            <a:t>Allow patient to provide feedback on their experience</a:t>
          </a:r>
        </a:p>
      </dgm:t>
    </dgm:pt>
    <dgm:pt modelId="{88466E1E-5D79-4156-B052-2F83ECC69070}" type="parTrans" cxnId="{30A4C963-115B-45BD-8760-5F5E612EDCE9}">
      <dgm:prSet/>
      <dgm:spPr/>
      <dgm:t>
        <a:bodyPr/>
        <a:lstStyle/>
        <a:p>
          <a:endParaRPr lang="en-US"/>
        </a:p>
      </dgm:t>
    </dgm:pt>
    <dgm:pt modelId="{35E70612-D6C3-4BB6-A802-8512E61C1EC9}" type="sibTrans" cxnId="{30A4C963-115B-45BD-8760-5F5E612EDCE9}">
      <dgm:prSet/>
      <dgm:spPr/>
      <dgm:t>
        <a:bodyPr/>
        <a:lstStyle/>
        <a:p>
          <a:endParaRPr lang="en-US"/>
        </a:p>
      </dgm:t>
    </dgm:pt>
    <dgm:pt modelId="{A1FB4997-EBEE-4A26-9E99-EA66B3BE24C8}">
      <dgm:prSet/>
      <dgm:spPr>
        <a:solidFill>
          <a:srgbClr val="7030A0"/>
        </a:solidFill>
      </dgm:spPr>
      <dgm:t>
        <a:bodyPr/>
        <a:lstStyle/>
        <a:p>
          <a:r>
            <a:rPr lang="en-US"/>
            <a:t>Allow patient to ask questions</a:t>
          </a:r>
        </a:p>
      </dgm:t>
    </dgm:pt>
    <dgm:pt modelId="{ED80D284-1545-4606-91E7-668532338FB2}" type="parTrans" cxnId="{927942C7-5758-4792-978D-F0527D484669}">
      <dgm:prSet/>
      <dgm:spPr/>
      <dgm:t>
        <a:bodyPr/>
        <a:lstStyle/>
        <a:p>
          <a:endParaRPr lang="en-US"/>
        </a:p>
      </dgm:t>
    </dgm:pt>
    <dgm:pt modelId="{84273396-51F4-4FD4-B0FF-01248652BCF1}" type="sibTrans" cxnId="{927942C7-5758-4792-978D-F0527D484669}">
      <dgm:prSet/>
      <dgm:spPr/>
      <dgm:t>
        <a:bodyPr/>
        <a:lstStyle/>
        <a:p>
          <a:endParaRPr lang="en-US"/>
        </a:p>
      </dgm:t>
    </dgm:pt>
    <dgm:pt modelId="{1D7F2045-9D21-4A9F-9AB2-4B27CDA2DD12}">
      <dgm:prSet/>
      <dgm:spPr>
        <a:solidFill>
          <a:srgbClr val="FF0000"/>
        </a:solidFill>
      </dgm:spPr>
      <dgm:t>
        <a:bodyPr/>
        <a:lstStyle/>
        <a:p>
          <a:r>
            <a:rPr lang="en-US"/>
            <a:t>Provide contact – usually consumer liaison</a:t>
          </a:r>
        </a:p>
      </dgm:t>
    </dgm:pt>
    <dgm:pt modelId="{D5AC41EC-0FA9-4926-8839-904E13355EB7}" type="parTrans" cxnId="{F8C9F647-E19A-4400-A37E-20D28AEF285F}">
      <dgm:prSet/>
      <dgm:spPr/>
      <dgm:t>
        <a:bodyPr/>
        <a:lstStyle/>
        <a:p>
          <a:endParaRPr lang="en-US"/>
        </a:p>
      </dgm:t>
    </dgm:pt>
    <dgm:pt modelId="{31E9C30C-01AF-4974-BFD6-BBF27E7EB78D}" type="sibTrans" cxnId="{F8C9F647-E19A-4400-A37E-20D28AEF285F}">
      <dgm:prSet/>
      <dgm:spPr/>
      <dgm:t>
        <a:bodyPr/>
        <a:lstStyle/>
        <a:p>
          <a:endParaRPr lang="en-US"/>
        </a:p>
      </dgm:t>
    </dgm:pt>
    <dgm:pt modelId="{9E11A97D-170D-4736-8227-6D775B853BFD}">
      <dgm:prSet/>
      <dgm:spPr>
        <a:solidFill>
          <a:srgbClr val="19B4B0"/>
        </a:solidFill>
      </dgm:spPr>
      <dgm:t>
        <a:bodyPr/>
        <a:lstStyle/>
        <a:p>
          <a:r>
            <a:rPr lang="en-US" dirty="0"/>
            <a:t>Document who and when in notes</a:t>
          </a:r>
        </a:p>
      </dgm:t>
    </dgm:pt>
    <dgm:pt modelId="{D9C84CE1-70BB-4090-B0FC-E2EE2979D070}" type="parTrans" cxnId="{28D24C1B-0F64-4D86-A3E0-483E58BE693A}">
      <dgm:prSet/>
      <dgm:spPr/>
      <dgm:t>
        <a:bodyPr/>
        <a:lstStyle/>
        <a:p>
          <a:endParaRPr lang="en-US"/>
        </a:p>
      </dgm:t>
    </dgm:pt>
    <dgm:pt modelId="{9ACB6EA9-1EF8-4659-8839-86E6DED6ABA9}" type="sibTrans" cxnId="{28D24C1B-0F64-4D86-A3E0-483E58BE693A}">
      <dgm:prSet/>
      <dgm:spPr/>
      <dgm:t>
        <a:bodyPr/>
        <a:lstStyle/>
        <a:p>
          <a:endParaRPr lang="en-US"/>
        </a:p>
      </dgm:t>
    </dgm:pt>
    <dgm:pt modelId="{707B8366-A45F-4A8D-88F9-5BD046EC4B23}">
      <dgm:prSet/>
      <dgm:spPr/>
      <dgm:t>
        <a:bodyPr/>
        <a:lstStyle/>
        <a:p>
          <a:r>
            <a:rPr lang="en-US"/>
            <a:t>Use appropriate level of health literacy</a:t>
          </a:r>
        </a:p>
      </dgm:t>
    </dgm:pt>
    <dgm:pt modelId="{AA51CBD0-3219-4CE0-9495-766B1FBBA61F}" type="parTrans" cxnId="{54CD86A2-0042-4217-A904-046DBC860A24}">
      <dgm:prSet/>
      <dgm:spPr/>
      <dgm:t>
        <a:bodyPr/>
        <a:lstStyle/>
        <a:p>
          <a:endParaRPr lang="en-US"/>
        </a:p>
      </dgm:t>
    </dgm:pt>
    <dgm:pt modelId="{8E899C91-B523-4759-A4AD-A6AC1B1EF8A1}" type="sibTrans" cxnId="{54CD86A2-0042-4217-A904-046DBC860A24}">
      <dgm:prSet/>
      <dgm:spPr/>
      <dgm:t>
        <a:bodyPr/>
        <a:lstStyle/>
        <a:p>
          <a:endParaRPr lang="en-US"/>
        </a:p>
      </dgm:t>
    </dgm:pt>
    <dgm:pt modelId="{B355EB28-1F62-4B1B-9C34-E0DF5DBAE367}">
      <dgm:prSet/>
      <dgm:spPr>
        <a:solidFill>
          <a:srgbClr val="2829A5"/>
        </a:solidFill>
      </dgm:spPr>
      <dgm:t>
        <a:bodyPr/>
        <a:lstStyle/>
        <a:p>
          <a:r>
            <a:rPr lang="en-US" dirty="0"/>
            <a:t>Patient facing not about staff or medicolegal issues</a:t>
          </a:r>
        </a:p>
      </dgm:t>
    </dgm:pt>
    <dgm:pt modelId="{00C09C2E-0546-4CAB-924B-7B18E3798C29}" type="parTrans" cxnId="{60D4D51E-054A-41A8-B059-A9068668258D}">
      <dgm:prSet/>
      <dgm:spPr/>
      <dgm:t>
        <a:bodyPr/>
        <a:lstStyle/>
        <a:p>
          <a:endParaRPr lang="en-US"/>
        </a:p>
      </dgm:t>
    </dgm:pt>
    <dgm:pt modelId="{5DCBF0CB-BFE1-47F8-B081-362E975070F3}" type="sibTrans" cxnId="{60D4D51E-054A-41A8-B059-A9068668258D}">
      <dgm:prSet/>
      <dgm:spPr/>
      <dgm:t>
        <a:bodyPr/>
        <a:lstStyle/>
        <a:p>
          <a:endParaRPr lang="en-US"/>
        </a:p>
      </dgm:t>
    </dgm:pt>
    <dgm:pt modelId="{B4D7A462-465E-EC44-992A-2C82FFA02E2D}" type="pres">
      <dgm:prSet presAssocID="{2ABA18A6-2C4F-4F96-A935-F13243BC3DC3}" presName="linear" presStyleCnt="0">
        <dgm:presLayoutVars>
          <dgm:animLvl val="lvl"/>
          <dgm:resizeHandles val="exact"/>
        </dgm:presLayoutVars>
      </dgm:prSet>
      <dgm:spPr/>
    </dgm:pt>
    <dgm:pt modelId="{F574CC3D-CA53-8E4E-B6A7-5A7B5DBB2CBE}" type="pres">
      <dgm:prSet presAssocID="{5CDE9C7E-9594-4BBF-ABD8-DBBBA92AD370}" presName="parentText" presStyleLbl="node1" presStyleIdx="0" presStyleCnt="9">
        <dgm:presLayoutVars>
          <dgm:chMax val="0"/>
          <dgm:bulletEnabled val="1"/>
        </dgm:presLayoutVars>
      </dgm:prSet>
      <dgm:spPr/>
    </dgm:pt>
    <dgm:pt modelId="{D0D7CB53-47F3-8F44-B9D0-A6337900F486}" type="pres">
      <dgm:prSet presAssocID="{89A02969-406C-4DA8-B217-F8BB978D8297}" presName="spacer" presStyleCnt="0"/>
      <dgm:spPr/>
    </dgm:pt>
    <dgm:pt modelId="{C24B68E9-B1EA-174F-B06B-F167F97B82E8}" type="pres">
      <dgm:prSet presAssocID="{5498A66B-25A7-4DCF-AD57-863EDDA2CE0C}" presName="parentText" presStyleLbl="node1" presStyleIdx="1" presStyleCnt="9">
        <dgm:presLayoutVars>
          <dgm:chMax val="0"/>
          <dgm:bulletEnabled val="1"/>
        </dgm:presLayoutVars>
      </dgm:prSet>
      <dgm:spPr/>
    </dgm:pt>
    <dgm:pt modelId="{5C13D25A-757D-7341-B654-824B77EF45A6}" type="pres">
      <dgm:prSet presAssocID="{903C50FF-8896-4FE3-AE01-B957EFB7DAE1}" presName="spacer" presStyleCnt="0"/>
      <dgm:spPr/>
    </dgm:pt>
    <dgm:pt modelId="{039006D6-C67E-EA4D-BE66-71AFA2B194F8}" type="pres">
      <dgm:prSet presAssocID="{468B68CF-A36B-4432-A5BC-E1BD2E72010B}" presName="parentText" presStyleLbl="node1" presStyleIdx="2" presStyleCnt="9">
        <dgm:presLayoutVars>
          <dgm:chMax val="0"/>
          <dgm:bulletEnabled val="1"/>
        </dgm:presLayoutVars>
      </dgm:prSet>
      <dgm:spPr/>
    </dgm:pt>
    <dgm:pt modelId="{35ED88ED-78E0-624D-9EB9-D1FB4D031716}" type="pres">
      <dgm:prSet presAssocID="{18DB58CC-16CC-46D7-B8C7-0BC88C950E28}" presName="spacer" presStyleCnt="0"/>
      <dgm:spPr/>
    </dgm:pt>
    <dgm:pt modelId="{9611E8C3-D91F-5F4F-85C3-B82017DC80DF}" type="pres">
      <dgm:prSet presAssocID="{96ECBB9F-0861-4671-B406-222172CD98D5}" presName="parentText" presStyleLbl="node1" presStyleIdx="3" presStyleCnt="9">
        <dgm:presLayoutVars>
          <dgm:chMax val="0"/>
          <dgm:bulletEnabled val="1"/>
        </dgm:presLayoutVars>
      </dgm:prSet>
      <dgm:spPr/>
    </dgm:pt>
    <dgm:pt modelId="{D9A93753-9C9C-1341-8985-60F62A63E81A}" type="pres">
      <dgm:prSet presAssocID="{35E70612-D6C3-4BB6-A802-8512E61C1EC9}" presName="spacer" presStyleCnt="0"/>
      <dgm:spPr/>
    </dgm:pt>
    <dgm:pt modelId="{CB892049-9DDF-1D48-A101-8DA57DC6814A}" type="pres">
      <dgm:prSet presAssocID="{A1FB4997-EBEE-4A26-9E99-EA66B3BE24C8}" presName="parentText" presStyleLbl="node1" presStyleIdx="4" presStyleCnt="9">
        <dgm:presLayoutVars>
          <dgm:chMax val="0"/>
          <dgm:bulletEnabled val="1"/>
        </dgm:presLayoutVars>
      </dgm:prSet>
      <dgm:spPr/>
    </dgm:pt>
    <dgm:pt modelId="{59138180-E8F9-4145-A965-B450CFD3759B}" type="pres">
      <dgm:prSet presAssocID="{84273396-51F4-4FD4-B0FF-01248652BCF1}" presName="spacer" presStyleCnt="0"/>
      <dgm:spPr/>
    </dgm:pt>
    <dgm:pt modelId="{CD72C62F-D902-E641-9723-3BA2FE198695}" type="pres">
      <dgm:prSet presAssocID="{1D7F2045-9D21-4A9F-9AB2-4B27CDA2DD12}" presName="parentText" presStyleLbl="node1" presStyleIdx="5" presStyleCnt="9">
        <dgm:presLayoutVars>
          <dgm:chMax val="0"/>
          <dgm:bulletEnabled val="1"/>
        </dgm:presLayoutVars>
      </dgm:prSet>
      <dgm:spPr/>
    </dgm:pt>
    <dgm:pt modelId="{6807C726-025C-3149-9635-E4D7ADDB672B}" type="pres">
      <dgm:prSet presAssocID="{31E9C30C-01AF-4974-BFD6-BBF27E7EB78D}" presName="spacer" presStyleCnt="0"/>
      <dgm:spPr/>
    </dgm:pt>
    <dgm:pt modelId="{E6F8984D-CF2A-9747-BC9F-48BF8223E23A}" type="pres">
      <dgm:prSet presAssocID="{9E11A97D-170D-4736-8227-6D775B853BFD}" presName="parentText" presStyleLbl="node1" presStyleIdx="6" presStyleCnt="9">
        <dgm:presLayoutVars>
          <dgm:chMax val="0"/>
          <dgm:bulletEnabled val="1"/>
        </dgm:presLayoutVars>
      </dgm:prSet>
      <dgm:spPr/>
    </dgm:pt>
    <dgm:pt modelId="{D4F0B10B-BB12-0641-A5B2-18150FBA7446}" type="pres">
      <dgm:prSet presAssocID="{9ACB6EA9-1EF8-4659-8839-86E6DED6ABA9}" presName="spacer" presStyleCnt="0"/>
      <dgm:spPr/>
    </dgm:pt>
    <dgm:pt modelId="{4F2C657E-2485-3B4D-AAA2-EB726F8D4ADC}" type="pres">
      <dgm:prSet presAssocID="{707B8366-A45F-4A8D-88F9-5BD046EC4B23}" presName="parentText" presStyleLbl="node1" presStyleIdx="7" presStyleCnt="9">
        <dgm:presLayoutVars>
          <dgm:chMax val="0"/>
          <dgm:bulletEnabled val="1"/>
        </dgm:presLayoutVars>
      </dgm:prSet>
      <dgm:spPr/>
    </dgm:pt>
    <dgm:pt modelId="{2B9EEA4D-488C-1C45-84D7-2B3CBC6AC40E}" type="pres">
      <dgm:prSet presAssocID="{8E899C91-B523-4759-A4AD-A6AC1B1EF8A1}" presName="spacer" presStyleCnt="0"/>
      <dgm:spPr/>
    </dgm:pt>
    <dgm:pt modelId="{5E5D0155-483B-A04D-8C9B-8837D5DCFAED}" type="pres">
      <dgm:prSet presAssocID="{B355EB28-1F62-4B1B-9C34-E0DF5DBAE367}" presName="parentText" presStyleLbl="node1" presStyleIdx="8" presStyleCnt="9">
        <dgm:presLayoutVars>
          <dgm:chMax val="0"/>
          <dgm:bulletEnabled val="1"/>
        </dgm:presLayoutVars>
      </dgm:prSet>
      <dgm:spPr/>
    </dgm:pt>
  </dgm:ptLst>
  <dgm:cxnLst>
    <dgm:cxn modelId="{AD6AC90E-C21D-DC41-AA5B-217A60255B21}" type="presOf" srcId="{2ABA18A6-2C4F-4F96-A935-F13243BC3DC3}" destId="{B4D7A462-465E-EC44-992A-2C82FFA02E2D}" srcOrd="0" destOrd="0" presId="urn:microsoft.com/office/officeart/2005/8/layout/vList2"/>
    <dgm:cxn modelId="{28D24C1B-0F64-4D86-A3E0-483E58BE693A}" srcId="{2ABA18A6-2C4F-4F96-A935-F13243BC3DC3}" destId="{9E11A97D-170D-4736-8227-6D775B853BFD}" srcOrd="6" destOrd="0" parTransId="{D9C84CE1-70BB-4090-B0FC-E2EE2979D070}" sibTransId="{9ACB6EA9-1EF8-4659-8839-86E6DED6ABA9}"/>
    <dgm:cxn modelId="{60D4D51E-054A-41A8-B059-A9068668258D}" srcId="{2ABA18A6-2C4F-4F96-A935-F13243BC3DC3}" destId="{B355EB28-1F62-4B1B-9C34-E0DF5DBAE367}" srcOrd="8" destOrd="0" parTransId="{00C09C2E-0546-4CAB-924B-7B18E3798C29}" sibTransId="{5DCBF0CB-BFE1-47F8-B081-362E975070F3}"/>
    <dgm:cxn modelId="{C949612C-A50C-AE4B-8D4C-ECDC7495FA4D}" type="presOf" srcId="{9E11A97D-170D-4736-8227-6D775B853BFD}" destId="{E6F8984D-CF2A-9747-BC9F-48BF8223E23A}" srcOrd="0" destOrd="0" presId="urn:microsoft.com/office/officeart/2005/8/layout/vList2"/>
    <dgm:cxn modelId="{47922F35-6152-B34F-9362-5B7E493D8A65}" type="presOf" srcId="{5498A66B-25A7-4DCF-AD57-863EDDA2CE0C}" destId="{C24B68E9-B1EA-174F-B06B-F167F97B82E8}" srcOrd="0" destOrd="0" presId="urn:microsoft.com/office/officeart/2005/8/layout/vList2"/>
    <dgm:cxn modelId="{F8C9F647-E19A-4400-A37E-20D28AEF285F}" srcId="{2ABA18A6-2C4F-4F96-A935-F13243BC3DC3}" destId="{1D7F2045-9D21-4A9F-9AB2-4B27CDA2DD12}" srcOrd="5" destOrd="0" parTransId="{D5AC41EC-0FA9-4926-8839-904E13355EB7}" sibTransId="{31E9C30C-01AF-4974-BFD6-BBF27E7EB78D}"/>
    <dgm:cxn modelId="{B2FE8948-7166-B84B-8890-6298BC172D6D}" type="presOf" srcId="{5CDE9C7E-9594-4BBF-ABD8-DBBBA92AD370}" destId="{F574CC3D-CA53-8E4E-B6A7-5A7B5DBB2CBE}" srcOrd="0" destOrd="0" presId="urn:microsoft.com/office/officeart/2005/8/layout/vList2"/>
    <dgm:cxn modelId="{DADA0E49-D96A-42EF-9825-53549D4894A7}" srcId="{2ABA18A6-2C4F-4F96-A935-F13243BC3DC3}" destId="{468B68CF-A36B-4432-A5BC-E1BD2E72010B}" srcOrd="2" destOrd="0" parTransId="{073E35B5-4CA5-43B9-80C7-25556C814D69}" sibTransId="{18DB58CC-16CC-46D7-B8C7-0BC88C950E28}"/>
    <dgm:cxn modelId="{CAB43C4B-CD3E-884A-B5B9-FF257F27DF7D}" type="presOf" srcId="{468B68CF-A36B-4432-A5BC-E1BD2E72010B}" destId="{039006D6-C67E-EA4D-BE66-71AFA2B194F8}" srcOrd="0" destOrd="0" presId="urn:microsoft.com/office/officeart/2005/8/layout/vList2"/>
    <dgm:cxn modelId="{30A4C963-115B-45BD-8760-5F5E612EDCE9}" srcId="{2ABA18A6-2C4F-4F96-A935-F13243BC3DC3}" destId="{96ECBB9F-0861-4671-B406-222172CD98D5}" srcOrd="3" destOrd="0" parTransId="{88466E1E-5D79-4156-B052-2F83ECC69070}" sibTransId="{35E70612-D6C3-4BB6-A802-8512E61C1EC9}"/>
    <dgm:cxn modelId="{2D6BC686-5CA1-4377-B590-5F49009C070B}" srcId="{2ABA18A6-2C4F-4F96-A935-F13243BC3DC3}" destId="{5498A66B-25A7-4DCF-AD57-863EDDA2CE0C}" srcOrd="1" destOrd="0" parTransId="{2682A6C4-FC5E-4391-B809-3AEAD546DF0A}" sibTransId="{903C50FF-8896-4FE3-AE01-B957EFB7DAE1}"/>
    <dgm:cxn modelId="{A30EE391-BEFD-B54F-AC64-C33D98E877E5}" type="presOf" srcId="{1D7F2045-9D21-4A9F-9AB2-4B27CDA2DD12}" destId="{CD72C62F-D902-E641-9723-3BA2FE198695}" srcOrd="0" destOrd="0" presId="urn:microsoft.com/office/officeart/2005/8/layout/vList2"/>
    <dgm:cxn modelId="{54CD86A2-0042-4217-A904-046DBC860A24}" srcId="{2ABA18A6-2C4F-4F96-A935-F13243BC3DC3}" destId="{707B8366-A45F-4A8D-88F9-5BD046EC4B23}" srcOrd="7" destOrd="0" parTransId="{AA51CBD0-3219-4CE0-9495-766B1FBBA61F}" sibTransId="{8E899C91-B523-4759-A4AD-A6AC1B1EF8A1}"/>
    <dgm:cxn modelId="{A22FC5AC-9640-4740-8F10-35CC077CDAE4}" type="presOf" srcId="{96ECBB9F-0861-4671-B406-222172CD98D5}" destId="{9611E8C3-D91F-5F4F-85C3-B82017DC80DF}" srcOrd="0" destOrd="0" presId="urn:microsoft.com/office/officeart/2005/8/layout/vList2"/>
    <dgm:cxn modelId="{82C2C7BD-646F-1046-BE04-5A7E31D6B633}" type="presOf" srcId="{707B8366-A45F-4A8D-88F9-5BD046EC4B23}" destId="{4F2C657E-2485-3B4D-AAA2-EB726F8D4ADC}" srcOrd="0" destOrd="0" presId="urn:microsoft.com/office/officeart/2005/8/layout/vList2"/>
    <dgm:cxn modelId="{927942C7-5758-4792-978D-F0527D484669}" srcId="{2ABA18A6-2C4F-4F96-A935-F13243BC3DC3}" destId="{A1FB4997-EBEE-4A26-9E99-EA66B3BE24C8}" srcOrd="4" destOrd="0" parTransId="{ED80D284-1545-4606-91E7-668532338FB2}" sibTransId="{84273396-51F4-4FD4-B0FF-01248652BCF1}"/>
    <dgm:cxn modelId="{2A09D6E4-8E7F-48CE-994C-204A21601CA6}" srcId="{2ABA18A6-2C4F-4F96-A935-F13243BC3DC3}" destId="{5CDE9C7E-9594-4BBF-ABD8-DBBBA92AD370}" srcOrd="0" destOrd="0" parTransId="{3CD8C919-64FF-419B-AEB8-9A57C8C936DC}" sibTransId="{89A02969-406C-4DA8-B217-F8BB978D8297}"/>
    <dgm:cxn modelId="{186D35F3-31DE-E34F-9AAD-E13B2C9FCC13}" type="presOf" srcId="{B355EB28-1F62-4B1B-9C34-E0DF5DBAE367}" destId="{5E5D0155-483B-A04D-8C9B-8837D5DCFAED}" srcOrd="0" destOrd="0" presId="urn:microsoft.com/office/officeart/2005/8/layout/vList2"/>
    <dgm:cxn modelId="{472194FA-CF2E-4A4A-A93A-927669EA3A1B}" type="presOf" srcId="{A1FB4997-EBEE-4A26-9E99-EA66B3BE24C8}" destId="{CB892049-9DDF-1D48-A101-8DA57DC6814A}" srcOrd="0" destOrd="0" presId="urn:microsoft.com/office/officeart/2005/8/layout/vList2"/>
    <dgm:cxn modelId="{F2440197-56DC-8040-9AB7-6B98489F37E7}" type="presParOf" srcId="{B4D7A462-465E-EC44-992A-2C82FFA02E2D}" destId="{F574CC3D-CA53-8E4E-B6A7-5A7B5DBB2CBE}" srcOrd="0" destOrd="0" presId="urn:microsoft.com/office/officeart/2005/8/layout/vList2"/>
    <dgm:cxn modelId="{0E6DAD08-81B3-F840-934A-D9DCA11074DC}" type="presParOf" srcId="{B4D7A462-465E-EC44-992A-2C82FFA02E2D}" destId="{D0D7CB53-47F3-8F44-B9D0-A6337900F486}" srcOrd="1" destOrd="0" presId="urn:microsoft.com/office/officeart/2005/8/layout/vList2"/>
    <dgm:cxn modelId="{5359594F-D9C9-3D49-8401-2256963F6F78}" type="presParOf" srcId="{B4D7A462-465E-EC44-992A-2C82FFA02E2D}" destId="{C24B68E9-B1EA-174F-B06B-F167F97B82E8}" srcOrd="2" destOrd="0" presId="urn:microsoft.com/office/officeart/2005/8/layout/vList2"/>
    <dgm:cxn modelId="{5FC6CCA3-2B44-5247-838F-F06FAF7F330B}" type="presParOf" srcId="{B4D7A462-465E-EC44-992A-2C82FFA02E2D}" destId="{5C13D25A-757D-7341-B654-824B77EF45A6}" srcOrd="3" destOrd="0" presId="urn:microsoft.com/office/officeart/2005/8/layout/vList2"/>
    <dgm:cxn modelId="{2C04553A-0A21-DD41-A615-667B86B02D39}" type="presParOf" srcId="{B4D7A462-465E-EC44-992A-2C82FFA02E2D}" destId="{039006D6-C67E-EA4D-BE66-71AFA2B194F8}" srcOrd="4" destOrd="0" presId="urn:microsoft.com/office/officeart/2005/8/layout/vList2"/>
    <dgm:cxn modelId="{07075CC1-3BA2-6A46-975F-91D1498D71E1}" type="presParOf" srcId="{B4D7A462-465E-EC44-992A-2C82FFA02E2D}" destId="{35ED88ED-78E0-624D-9EB9-D1FB4D031716}" srcOrd="5" destOrd="0" presId="urn:microsoft.com/office/officeart/2005/8/layout/vList2"/>
    <dgm:cxn modelId="{BB205ACD-46A8-634F-A41F-0D3EC0D40B6F}" type="presParOf" srcId="{B4D7A462-465E-EC44-992A-2C82FFA02E2D}" destId="{9611E8C3-D91F-5F4F-85C3-B82017DC80DF}" srcOrd="6" destOrd="0" presId="urn:microsoft.com/office/officeart/2005/8/layout/vList2"/>
    <dgm:cxn modelId="{BCD72992-CA1E-5046-A87B-33C8445B2789}" type="presParOf" srcId="{B4D7A462-465E-EC44-992A-2C82FFA02E2D}" destId="{D9A93753-9C9C-1341-8985-60F62A63E81A}" srcOrd="7" destOrd="0" presId="urn:microsoft.com/office/officeart/2005/8/layout/vList2"/>
    <dgm:cxn modelId="{6E89D054-2253-2247-AE32-52A9AEDF5A4B}" type="presParOf" srcId="{B4D7A462-465E-EC44-992A-2C82FFA02E2D}" destId="{CB892049-9DDF-1D48-A101-8DA57DC6814A}" srcOrd="8" destOrd="0" presId="urn:microsoft.com/office/officeart/2005/8/layout/vList2"/>
    <dgm:cxn modelId="{9C6DF4BE-20A3-7E43-BC0B-06FC57C23480}" type="presParOf" srcId="{B4D7A462-465E-EC44-992A-2C82FFA02E2D}" destId="{59138180-E8F9-4145-A965-B450CFD3759B}" srcOrd="9" destOrd="0" presId="urn:microsoft.com/office/officeart/2005/8/layout/vList2"/>
    <dgm:cxn modelId="{B2DC189E-D1EA-A74B-A99F-264D13C8E638}" type="presParOf" srcId="{B4D7A462-465E-EC44-992A-2C82FFA02E2D}" destId="{CD72C62F-D902-E641-9723-3BA2FE198695}" srcOrd="10" destOrd="0" presId="urn:microsoft.com/office/officeart/2005/8/layout/vList2"/>
    <dgm:cxn modelId="{D34D3BA4-7CEC-494A-8361-EFDEE77AAF12}" type="presParOf" srcId="{B4D7A462-465E-EC44-992A-2C82FFA02E2D}" destId="{6807C726-025C-3149-9635-E4D7ADDB672B}" srcOrd="11" destOrd="0" presId="urn:microsoft.com/office/officeart/2005/8/layout/vList2"/>
    <dgm:cxn modelId="{5BDE6EF8-3043-E04C-987D-520D0D84DB8F}" type="presParOf" srcId="{B4D7A462-465E-EC44-992A-2C82FFA02E2D}" destId="{E6F8984D-CF2A-9747-BC9F-48BF8223E23A}" srcOrd="12" destOrd="0" presId="urn:microsoft.com/office/officeart/2005/8/layout/vList2"/>
    <dgm:cxn modelId="{60A277F7-E785-FB41-9E60-74EDEF483F60}" type="presParOf" srcId="{B4D7A462-465E-EC44-992A-2C82FFA02E2D}" destId="{D4F0B10B-BB12-0641-A5B2-18150FBA7446}" srcOrd="13" destOrd="0" presId="urn:microsoft.com/office/officeart/2005/8/layout/vList2"/>
    <dgm:cxn modelId="{74AEBB7F-0BC5-A446-96E0-6BB001787C35}" type="presParOf" srcId="{B4D7A462-465E-EC44-992A-2C82FFA02E2D}" destId="{4F2C657E-2485-3B4D-AAA2-EB726F8D4ADC}" srcOrd="14" destOrd="0" presId="urn:microsoft.com/office/officeart/2005/8/layout/vList2"/>
    <dgm:cxn modelId="{3BF5AD45-F5A9-1546-BCEB-9565EC661C6A}" type="presParOf" srcId="{B4D7A462-465E-EC44-992A-2C82FFA02E2D}" destId="{2B9EEA4D-488C-1C45-84D7-2B3CBC6AC40E}" srcOrd="15" destOrd="0" presId="urn:microsoft.com/office/officeart/2005/8/layout/vList2"/>
    <dgm:cxn modelId="{AEEA4568-58FC-9B47-8A9B-5886743CC58C}" type="presParOf" srcId="{B4D7A462-465E-EC44-992A-2C82FFA02E2D}" destId="{5E5D0155-483B-A04D-8C9B-8837D5DCFAE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E8704-F09D-4D23-8EBB-468AD85CF1C2}">
      <dsp:nvSpPr>
        <dsp:cNvPr id="0" name=""/>
        <dsp:cNvSpPr/>
      </dsp:nvSpPr>
      <dsp:spPr>
        <a:xfrm>
          <a:off x="0" y="483"/>
          <a:ext cx="6248400" cy="66532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6955FC-5CF8-4E89-9ED0-A4768D32B584}">
      <dsp:nvSpPr>
        <dsp:cNvPr id="0" name=""/>
        <dsp:cNvSpPr/>
      </dsp:nvSpPr>
      <dsp:spPr>
        <a:xfrm>
          <a:off x="201262" y="150182"/>
          <a:ext cx="365930" cy="3659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8E3770-C90D-46E2-A317-BB0509F5301D}">
      <dsp:nvSpPr>
        <dsp:cNvPr id="0" name=""/>
        <dsp:cNvSpPr/>
      </dsp:nvSpPr>
      <dsp:spPr>
        <a:xfrm>
          <a:off x="768454" y="483"/>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Make sure patient is safe</a:t>
          </a:r>
        </a:p>
      </dsp:txBody>
      <dsp:txXfrm>
        <a:off x="768454" y="483"/>
        <a:ext cx="5479945" cy="665328"/>
      </dsp:txXfrm>
    </dsp:sp>
    <dsp:sp modelId="{57CF88C7-8345-42AE-A274-128A2743C128}">
      <dsp:nvSpPr>
        <dsp:cNvPr id="0" name=""/>
        <dsp:cNvSpPr/>
      </dsp:nvSpPr>
      <dsp:spPr>
        <a:xfrm>
          <a:off x="0" y="832144"/>
          <a:ext cx="6248400" cy="66532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AF3AEA-145F-459D-B2EA-33705299C279}">
      <dsp:nvSpPr>
        <dsp:cNvPr id="0" name=""/>
        <dsp:cNvSpPr/>
      </dsp:nvSpPr>
      <dsp:spPr>
        <a:xfrm>
          <a:off x="201262" y="981843"/>
          <a:ext cx="365930" cy="3659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D04606-1A69-4A86-B5E8-F75529B7475F}">
      <dsp:nvSpPr>
        <dsp:cNvPr id="0" name=""/>
        <dsp:cNvSpPr/>
      </dsp:nvSpPr>
      <dsp:spPr>
        <a:xfrm>
          <a:off x="768454" y="832144"/>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Significant near miss – ISR 2 and should trigger a review via Clinical Review Panel or even RCA</a:t>
          </a:r>
        </a:p>
      </dsp:txBody>
      <dsp:txXfrm>
        <a:off x="768454" y="832144"/>
        <a:ext cx="5479945" cy="665328"/>
      </dsp:txXfrm>
    </dsp:sp>
    <dsp:sp modelId="{4E2A406B-313A-462B-BF20-8E7E29469ED8}">
      <dsp:nvSpPr>
        <dsp:cNvPr id="0" name=""/>
        <dsp:cNvSpPr/>
      </dsp:nvSpPr>
      <dsp:spPr>
        <a:xfrm>
          <a:off x="0" y="1663805"/>
          <a:ext cx="6248400" cy="66532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42C784-C0E3-4316-A5C7-D6EDF737978D}">
      <dsp:nvSpPr>
        <dsp:cNvPr id="0" name=""/>
        <dsp:cNvSpPr/>
      </dsp:nvSpPr>
      <dsp:spPr>
        <a:xfrm>
          <a:off x="201262" y="1813504"/>
          <a:ext cx="365930" cy="3659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F987B3-3EC1-43A4-AA6C-5EA7661D901D}">
      <dsp:nvSpPr>
        <dsp:cNvPr id="0" name=""/>
        <dsp:cNvSpPr/>
      </dsp:nvSpPr>
      <dsp:spPr>
        <a:xfrm>
          <a:off x="768454" y="1663805"/>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Registrar wellbeing – not expected to “cover up” is there a problem or is there a culture of not being transparent</a:t>
          </a:r>
        </a:p>
      </dsp:txBody>
      <dsp:txXfrm>
        <a:off x="768454" y="1663805"/>
        <a:ext cx="5479945" cy="665328"/>
      </dsp:txXfrm>
    </dsp:sp>
    <dsp:sp modelId="{E55E8ECF-9213-443E-9CA2-EB788703B1B1}">
      <dsp:nvSpPr>
        <dsp:cNvPr id="0" name=""/>
        <dsp:cNvSpPr/>
      </dsp:nvSpPr>
      <dsp:spPr>
        <a:xfrm>
          <a:off x="0" y="2495467"/>
          <a:ext cx="6248400" cy="66532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8A1EA7-7612-4185-BC65-417BFD81FDA2}">
      <dsp:nvSpPr>
        <dsp:cNvPr id="0" name=""/>
        <dsp:cNvSpPr/>
      </dsp:nvSpPr>
      <dsp:spPr>
        <a:xfrm>
          <a:off x="201262" y="2645166"/>
          <a:ext cx="365930" cy="3659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9DA9C6-9372-4563-B96D-9EE7453A6224}">
      <dsp:nvSpPr>
        <dsp:cNvPr id="0" name=""/>
        <dsp:cNvSpPr/>
      </dsp:nvSpPr>
      <dsp:spPr>
        <a:xfrm>
          <a:off x="768454" y="2495467"/>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Use incident for education</a:t>
          </a:r>
        </a:p>
      </dsp:txBody>
      <dsp:txXfrm>
        <a:off x="768454" y="2495467"/>
        <a:ext cx="5479945" cy="665328"/>
      </dsp:txXfrm>
    </dsp:sp>
    <dsp:sp modelId="{E6B9FECA-4749-4322-97CD-5CA78C89227A}">
      <dsp:nvSpPr>
        <dsp:cNvPr id="0" name=""/>
        <dsp:cNvSpPr/>
      </dsp:nvSpPr>
      <dsp:spPr>
        <a:xfrm>
          <a:off x="0" y="3327128"/>
          <a:ext cx="6248400" cy="66532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4BC12F-9794-46AA-A9B6-F7C829CE5C4E}">
      <dsp:nvSpPr>
        <dsp:cNvPr id="0" name=""/>
        <dsp:cNvSpPr/>
      </dsp:nvSpPr>
      <dsp:spPr>
        <a:xfrm>
          <a:off x="201262" y="3476827"/>
          <a:ext cx="365930" cy="36593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AC5BD9-A0A3-4C96-8769-EF74497BA353}">
      <dsp:nvSpPr>
        <dsp:cNvPr id="0" name=""/>
        <dsp:cNvSpPr/>
      </dsp:nvSpPr>
      <dsp:spPr>
        <a:xfrm>
          <a:off x="768454" y="3327128"/>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Speaking to the registrar – natural justice </a:t>
          </a:r>
        </a:p>
      </dsp:txBody>
      <dsp:txXfrm>
        <a:off x="768454" y="3327128"/>
        <a:ext cx="5479945" cy="665328"/>
      </dsp:txXfrm>
    </dsp:sp>
    <dsp:sp modelId="{62701768-E9DA-4BA1-82C2-4EBFB836894A}">
      <dsp:nvSpPr>
        <dsp:cNvPr id="0" name=""/>
        <dsp:cNvSpPr/>
      </dsp:nvSpPr>
      <dsp:spPr>
        <a:xfrm>
          <a:off x="0" y="4158789"/>
          <a:ext cx="6248400" cy="66532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457CAE-608D-4AB2-BF0D-BDA945689113}">
      <dsp:nvSpPr>
        <dsp:cNvPr id="0" name=""/>
        <dsp:cNvSpPr/>
      </dsp:nvSpPr>
      <dsp:spPr>
        <a:xfrm>
          <a:off x="201262" y="4308488"/>
          <a:ext cx="365930" cy="36593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C023EE-AF84-4F6D-BB8D-9BAA74325E2B}">
      <dsp:nvSpPr>
        <dsp:cNvPr id="0" name=""/>
        <dsp:cNvSpPr/>
      </dsp:nvSpPr>
      <dsp:spPr>
        <a:xfrm>
          <a:off x="768454" y="4158789"/>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Speak to DEMT  - is this part of a performance , patient safety problem?</a:t>
          </a:r>
        </a:p>
      </dsp:txBody>
      <dsp:txXfrm>
        <a:off x="768454" y="4158789"/>
        <a:ext cx="5479945" cy="665328"/>
      </dsp:txXfrm>
    </dsp:sp>
    <dsp:sp modelId="{787752B7-3495-4CEB-8473-8687F9558FBB}">
      <dsp:nvSpPr>
        <dsp:cNvPr id="0" name=""/>
        <dsp:cNvSpPr/>
      </dsp:nvSpPr>
      <dsp:spPr>
        <a:xfrm>
          <a:off x="0" y="4990450"/>
          <a:ext cx="6248400" cy="66532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8ACF16-82D2-4BEC-A74C-C82B074466F6}">
      <dsp:nvSpPr>
        <dsp:cNvPr id="0" name=""/>
        <dsp:cNvSpPr/>
      </dsp:nvSpPr>
      <dsp:spPr>
        <a:xfrm>
          <a:off x="201262" y="5140149"/>
          <a:ext cx="365930" cy="36593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25C5DB-179B-48ED-9821-0E5841458EE7}">
      <dsp:nvSpPr>
        <dsp:cNvPr id="0" name=""/>
        <dsp:cNvSpPr/>
      </dsp:nvSpPr>
      <dsp:spPr>
        <a:xfrm>
          <a:off x="768454" y="4990450"/>
          <a:ext cx="5479945" cy="66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14" tIns="70414" rIns="70414" bIns="70414" numCol="1" spcCol="1270" anchor="ctr" anchorCtr="0">
          <a:noAutofit/>
        </a:bodyPr>
        <a:lstStyle/>
        <a:p>
          <a:pPr marL="0" lvl="0" indent="0" algn="l" defTabSz="711200">
            <a:lnSpc>
              <a:spcPct val="90000"/>
            </a:lnSpc>
            <a:spcBef>
              <a:spcPct val="0"/>
            </a:spcBef>
            <a:spcAft>
              <a:spcPct val="35000"/>
            </a:spcAft>
            <a:buNone/>
          </a:pPr>
          <a:r>
            <a:rPr lang="en-US" sz="1600" kern="1200"/>
            <a:t>NUM re nurse not speaking up for patient safety</a:t>
          </a:r>
        </a:p>
      </dsp:txBody>
      <dsp:txXfrm>
        <a:off x="768454" y="4990450"/>
        <a:ext cx="5479945" cy="6653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4CC3D-CA53-8E4E-B6A7-5A7B5DBB2CBE}">
      <dsp:nvSpPr>
        <dsp:cNvPr id="0" name=""/>
        <dsp:cNvSpPr/>
      </dsp:nvSpPr>
      <dsp:spPr>
        <a:xfrm>
          <a:off x="0" y="319628"/>
          <a:ext cx="6248400" cy="5036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Senior person trained in OD</a:t>
          </a:r>
        </a:p>
      </dsp:txBody>
      <dsp:txXfrm>
        <a:off x="24588" y="344216"/>
        <a:ext cx="6199224" cy="454509"/>
      </dsp:txXfrm>
    </dsp:sp>
    <dsp:sp modelId="{C24B68E9-B1EA-174F-B06B-F167F97B82E8}">
      <dsp:nvSpPr>
        <dsp:cNvPr id="0" name=""/>
        <dsp:cNvSpPr/>
      </dsp:nvSpPr>
      <dsp:spPr>
        <a:xfrm>
          <a:off x="0" y="883793"/>
          <a:ext cx="6248400" cy="503685"/>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Within 24 hours</a:t>
          </a:r>
        </a:p>
      </dsp:txBody>
      <dsp:txXfrm>
        <a:off x="24588" y="908381"/>
        <a:ext cx="6199224" cy="454509"/>
      </dsp:txXfrm>
    </dsp:sp>
    <dsp:sp modelId="{039006D6-C67E-EA4D-BE66-71AFA2B194F8}">
      <dsp:nvSpPr>
        <dsp:cNvPr id="0" name=""/>
        <dsp:cNvSpPr/>
      </dsp:nvSpPr>
      <dsp:spPr>
        <a:xfrm>
          <a:off x="0" y="1447958"/>
          <a:ext cx="6248400" cy="50368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May be a series of discussions</a:t>
          </a:r>
        </a:p>
      </dsp:txBody>
      <dsp:txXfrm>
        <a:off x="24588" y="1472546"/>
        <a:ext cx="6199224" cy="454509"/>
      </dsp:txXfrm>
    </dsp:sp>
    <dsp:sp modelId="{9611E8C3-D91F-5F4F-85C3-B82017DC80DF}">
      <dsp:nvSpPr>
        <dsp:cNvPr id="0" name=""/>
        <dsp:cNvSpPr/>
      </dsp:nvSpPr>
      <dsp:spPr>
        <a:xfrm>
          <a:off x="0" y="2012123"/>
          <a:ext cx="6248400" cy="503685"/>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Allow patient to provide feedback on their experience</a:t>
          </a:r>
        </a:p>
      </dsp:txBody>
      <dsp:txXfrm>
        <a:off x="24588" y="2036711"/>
        <a:ext cx="6199224" cy="454509"/>
      </dsp:txXfrm>
    </dsp:sp>
    <dsp:sp modelId="{CB892049-9DDF-1D48-A101-8DA57DC6814A}">
      <dsp:nvSpPr>
        <dsp:cNvPr id="0" name=""/>
        <dsp:cNvSpPr/>
      </dsp:nvSpPr>
      <dsp:spPr>
        <a:xfrm>
          <a:off x="0" y="2576288"/>
          <a:ext cx="6248400" cy="50368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Allow patient to ask questions</a:t>
          </a:r>
        </a:p>
      </dsp:txBody>
      <dsp:txXfrm>
        <a:off x="24588" y="2600876"/>
        <a:ext cx="6199224" cy="454509"/>
      </dsp:txXfrm>
    </dsp:sp>
    <dsp:sp modelId="{CD72C62F-D902-E641-9723-3BA2FE198695}">
      <dsp:nvSpPr>
        <dsp:cNvPr id="0" name=""/>
        <dsp:cNvSpPr/>
      </dsp:nvSpPr>
      <dsp:spPr>
        <a:xfrm>
          <a:off x="0" y="3140453"/>
          <a:ext cx="6248400" cy="503685"/>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Provide contact – usually consumer liaison</a:t>
          </a:r>
        </a:p>
      </dsp:txBody>
      <dsp:txXfrm>
        <a:off x="24588" y="3165041"/>
        <a:ext cx="6199224" cy="454509"/>
      </dsp:txXfrm>
    </dsp:sp>
    <dsp:sp modelId="{E6F8984D-CF2A-9747-BC9F-48BF8223E23A}">
      <dsp:nvSpPr>
        <dsp:cNvPr id="0" name=""/>
        <dsp:cNvSpPr/>
      </dsp:nvSpPr>
      <dsp:spPr>
        <a:xfrm>
          <a:off x="0" y="3704619"/>
          <a:ext cx="6248400" cy="503685"/>
        </a:xfrm>
        <a:prstGeom prst="roundRect">
          <a:avLst/>
        </a:prstGeom>
        <a:solidFill>
          <a:srgbClr val="19B4B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Document who and when in notes</a:t>
          </a:r>
        </a:p>
      </dsp:txBody>
      <dsp:txXfrm>
        <a:off x="24588" y="3729207"/>
        <a:ext cx="6199224" cy="454509"/>
      </dsp:txXfrm>
    </dsp:sp>
    <dsp:sp modelId="{4F2C657E-2485-3B4D-AAA2-EB726F8D4ADC}">
      <dsp:nvSpPr>
        <dsp:cNvPr id="0" name=""/>
        <dsp:cNvSpPr/>
      </dsp:nvSpPr>
      <dsp:spPr>
        <a:xfrm>
          <a:off x="0" y="4268784"/>
          <a:ext cx="6248400" cy="503685"/>
        </a:xfrm>
        <a:prstGeom prst="roundRect">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Use appropriate level of health literacy</a:t>
          </a:r>
        </a:p>
      </dsp:txBody>
      <dsp:txXfrm>
        <a:off x="24588" y="4293372"/>
        <a:ext cx="6199224" cy="454509"/>
      </dsp:txXfrm>
    </dsp:sp>
    <dsp:sp modelId="{5E5D0155-483B-A04D-8C9B-8837D5DCFAED}">
      <dsp:nvSpPr>
        <dsp:cNvPr id="0" name=""/>
        <dsp:cNvSpPr/>
      </dsp:nvSpPr>
      <dsp:spPr>
        <a:xfrm>
          <a:off x="0" y="4832949"/>
          <a:ext cx="6248400" cy="503685"/>
        </a:xfrm>
        <a:prstGeom prst="roundRect">
          <a:avLst/>
        </a:prstGeom>
        <a:solidFill>
          <a:srgbClr val="2829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Patient facing not about staff or medicolegal issues</a:t>
          </a:r>
        </a:p>
      </dsp:txBody>
      <dsp:txXfrm>
        <a:off x="24588" y="4857537"/>
        <a:ext cx="6199224" cy="4545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B2C4-2B22-D546-8061-7322BBEFE4A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5F39CF-1377-844F-8465-A04F15DB8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DF13E6A-C0B8-3C48-A1DB-156CA259692B}"/>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E17775AF-FC95-CE42-938D-5B42BAC8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720BE-D836-B440-8576-01AF19225926}"/>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300281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B089-2F15-5345-9163-DA7FFE1614E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469858-9112-1A44-A9C0-67E55D71CA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27974F-B690-C749-A612-350E33442AFA}"/>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50C75C55-08FA-E746-833C-0E3B2A9F1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F83F4-A741-AC46-8E6A-207E997E5D57}"/>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196697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91ECB-4EDF-044E-A573-4F383CD5AB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6224BE-3EED-5846-BA60-6A081C1466F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863B66-AD06-1D41-84BF-95FDFCD38F2F}"/>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A01932FA-4D8B-B640-B236-669853501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0FA8D6-8E39-3C44-B53B-9F4F98A92B9F}"/>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311378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5814-5EF1-4D42-AFB9-82FFBE5820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476906D-813B-534D-B835-5576EF18D44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42440D-887E-354E-9BE9-49D5E1141BFF}"/>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10C25533-82FE-974B-B353-EC571611B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3B681-4D65-524C-895C-644C725676F1}"/>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192399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91DF-2E0F-6F4B-83CC-E559FC1A2C7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6ECB5E5-104E-7A42-9AB6-6A26FF386D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AE606-8803-4C43-A703-CC7016110831}"/>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FAE02D88-8D87-2C48-A255-F14BDDDC6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E4A6DC-3F99-3B43-9F01-467D37486368}"/>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110148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F46-BBD3-1949-9625-0CEE3DBBFC9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04FC75-9CB4-5646-8F72-AB25EA1AF7D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081044E-ED3A-B547-A54F-BC6FF540C0E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E6C3D82-71E6-5F4E-8828-D157F907AC2C}"/>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6" name="Footer Placeholder 5">
            <a:extLst>
              <a:ext uri="{FF2B5EF4-FFF2-40B4-BE49-F238E27FC236}">
                <a16:creationId xmlns:a16="http://schemas.microsoft.com/office/drawing/2014/main" id="{18F10AAB-5EB0-AB4B-B5F0-EF837D62C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9F430-A4A3-264C-9B57-6746936C2FC6}"/>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211553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D04B-5F23-6F4B-A119-D19D39E4912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F20B57-5142-F344-A828-0B78EBF4E0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F1311C-D16E-3745-8208-49DF054863F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8B26F67-CC34-0146-BA6D-86DDFC585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4D2CDC8-173D-BF4C-B00C-2B687C3F8FD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B606AC0-B605-C645-B515-CDF5E2D8421D}"/>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8" name="Footer Placeholder 7">
            <a:extLst>
              <a:ext uri="{FF2B5EF4-FFF2-40B4-BE49-F238E27FC236}">
                <a16:creationId xmlns:a16="http://schemas.microsoft.com/office/drawing/2014/main" id="{0C893998-A919-4141-B1AC-99375D1CD1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973777-3A68-E243-A8C6-266385DDDB3F}"/>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351756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B6EB-A4DC-5840-9DC2-94ECFDA39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8DA9ADA-6B37-8D4F-AED0-24CEEBA8F9B5}"/>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4" name="Footer Placeholder 3">
            <a:extLst>
              <a:ext uri="{FF2B5EF4-FFF2-40B4-BE49-F238E27FC236}">
                <a16:creationId xmlns:a16="http://schemas.microsoft.com/office/drawing/2014/main" id="{0033A11D-C334-E448-AA34-D53583342A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9EC7C6-BF11-3444-889F-1FA2C30BE46F}"/>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286617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54CEAE-77EF-264C-8AB0-DF328D94733A}"/>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3" name="Footer Placeholder 2">
            <a:extLst>
              <a:ext uri="{FF2B5EF4-FFF2-40B4-BE49-F238E27FC236}">
                <a16:creationId xmlns:a16="http://schemas.microsoft.com/office/drawing/2014/main" id="{B666A965-2A4B-574B-8A70-627DBB6E15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1E0520-D506-624E-9D66-DD8D928AA6AB}"/>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262529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CE83-E67D-1B4C-BA47-FC0B49475D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49AE20F-CD9D-F34B-9558-B01075C72A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0282BD8-C9F3-ED42-8971-61FEB9AEA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4F13F-A988-6644-A5DC-5799468EA77A}"/>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6" name="Footer Placeholder 5">
            <a:extLst>
              <a:ext uri="{FF2B5EF4-FFF2-40B4-BE49-F238E27FC236}">
                <a16:creationId xmlns:a16="http://schemas.microsoft.com/office/drawing/2014/main" id="{0A06E3B4-678A-9041-BB72-6B2A618413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CD8F2-16E9-3C4A-9CD3-40E81F884BC8}"/>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287741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FBA2E-D64D-044E-9ACA-7EBE9B86E47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B08D548-5D4B-F944-B1FB-4AF9921D0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AD21AB-50C2-B94B-BBD4-5EBEA5FDD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CFD293-3937-0A4D-A464-CE866B9D34C5}"/>
              </a:ext>
            </a:extLst>
          </p:cNvPr>
          <p:cNvSpPr>
            <a:spLocks noGrp="1"/>
          </p:cNvSpPr>
          <p:nvPr>
            <p:ph type="dt" sz="half" idx="10"/>
          </p:nvPr>
        </p:nvSpPr>
        <p:spPr/>
        <p:txBody>
          <a:bodyPr/>
          <a:lstStyle/>
          <a:p>
            <a:fld id="{C6E67244-06BB-7D47-B5E4-9B4F69928666}" type="datetimeFigureOut">
              <a:rPr lang="en-US" smtClean="0"/>
              <a:t>3/1/20</a:t>
            </a:fld>
            <a:endParaRPr lang="en-US"/>
          </a:p>
        </p:txBody>
      </p:sp>
      <p:sp>
        <p:nvSpPr>
          <p:cNvPr id="6" name="Footer Placeholder 5">
            <a:extLst>
              <a:ext uri="{FF2B5EF4-FFF2-40B4-BE49-F238E27FC236}">
                <a16:creationId xmlns:a16="http://schemas.microsoft.com/office/drawing/2014/main" id="{EBF60A4C-FF74-2444-A7CA-D5C0C3755C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8F0A8-C18F-F848-A17C-ECA200730DD7}"/>
              </a:ext>
            </a:extLst>
          </p:cNvPr>
          <p:cNvSpPr>
            <a:spLocks noGrp="1"/>
          </p:cNvSpPr>
          <p:nvPr>
            <p:ph type="sldNum" sz="quarter" idx="12"/>
          </p:nvPr>
        </p:nvSpPr>
        <p:spPr/>
        <p:txBody>
          <a:bodyPr/>
          <a:lstStyle/>
          <a:p>
            <a:fld id="{5D7BB6CC-F5B8-7D45-9B3F-0C7C3A21BC1F}" type="slidenum">
              <a:rPr lang="en-US" smtClean="0"/>
              <a:t>‹#›</a:t>
            </a:fld>
            <a:endParaRPr lang="en-US"/>
          </a:p>
        </p:txBody>
      </p:sp>
    </p:spTree>
    <p:extLst>
      <p:ext uri="{BB962C8B-B14F-4D97-AF65-F5344CB8AC3E}">
        <p14:creationId xmlns:p14="http://schemas.microsoft.com/office/powerpoint/2010/main" val="81535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82F440-8C58-4440-BA41-E3FB251BE0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7ACF7D-2CB2-F841-856A-347C8754E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0C9765-050C-8547-A6AE-703DC941D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67244-06BB-7D47-B5E4-9B4F69928666}" type="datetimeFigureOut">
              <a:rPr lang="en-US" smtClean="0"/>
              <a:t>3/1/20</a:t>
            </a:fld>
            <a:endParaRPr lang="en-US"/>
          </a:p>
        </p:txBody>
      </p:sp>
      <p:sp>
        <p:nvSpPr>
          <p:cNvPr id="5" name="Footer Placeholder 4">
            <a:extLst>
              <a:ext uri="{FF2B5EF4-FFF2-40B4-BE49-F238E27FC236}">
                <a16:creationId xmlns:a16="http://schemas.microsoft.com/office/drawing/2014/main" id="{E7223805-B472-9E45-A080-30DE91AB0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A1C02A-79E2-1E4F-B2D1-E3D09DEF3A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BB6CC-F5B8-7D45-9B3F-0C7C3A21BC1F}" type="slidenum">
              <a:rPr lang="en-US" smtClean="0"/>
              <a:t>‹#›</a:t>
            </a:fld>
            <a:endParaRPr lang="en-US"/>
          </a:p>
        </p:txBody>
      </p:sp>
    </p:spTree>
    <p:extLst>
      <p:ext uri="{BB962C8B-B14F-4D97-AF65-F5344CB8AC3E}">
        <p14:creationId xmlns:p14="http://schemas.microsoft.com/office/powerpoint/2010/main" val="291956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9E24-E573-CD42-BFA3-02DA41A773D6}"/>
              </a:ext>
            </a:extLst>
          </p:cNvPr>
          <p:cNvSpPr>
            <a:spLocks noGrp="1"/>
          </p:cNvSpPr>
          <p:nvPr>
            <p:ph type="ctrTitle"/>
          </p:nvPr>
        </p:nvSpPr>
        <p:spPr>
          <a:xfrm>
            <a:off x="1443990" y="676593"/>
            <a:ext cx="9144000" cy="1152207"/>
          </a:xfrm>
        </p:spPr>
        <p:txBody>
          <a:bodyPr/>
          <a:lstStyle/>
          <a:p>
            <a:r>
              <a:rPr lang="en-US" dirty="0"/>
              <a:t>Question 15</a:t>
            </a:r>
          </a:p>
        </p:txBody>
      </p:sp>
      <p:sp>
        <p:nvSpPr>
          <p:cNvPr id="3" name="Subtitle 2">
            <a:extLst>
              <a:ext uri="{FF2B5EF4-FFF2-40B4-BE49-F238E27FC236}">
                <a16:creationId xmlns:a16="http://schemas.microsoft.com/office/drawing/2014/main" id="{42224C3A-07FC-094C-BC39-C242F56B74B6}"/>
              </a:ext>
            </a:extLst>
          </p:cNvPr>
          <p:cNvSpPr>
            <a:spLocks noGrp="1"/>
          </p:cNvSpPr>
          <p:nvPr>
            <p:ph type="subTitle" idx="1"/>
          </p:nvPr>
        </p:nvSpPr>
        <p:spPr>
          <a:xfrm>
            <a:off x="1177290" y="2446020"/>
            <a:ext cx="9490710" cy="3543618"/>
          </a:xfrm>
        </p:spPr>
        <p:txBody>
          <a:bodyPr>
            <a:normAutofit lnSpcReduction="10000"/>
          </a:bodyPr>
          <a:lstStyle/>
          <a:p>
            <a:r>
              <a:rPr lang="en-AU" dirty="0"/>
              <a:t>You are the Director of a large teaching hospital Emergency Department.  Your charge nurse comes to you and says that one of her nurses informed her that a senior registrar had asked her to sign an amended dose of adrenaline she had given to a patient with anaphylaxis. The registrar told the nurse that only after she had administered 1mg IM did she realise the guideline recommended 0.5 mg IM. The patient developed some chest pain and was hypertensive and tachycardic after the injection but this settled after 5 minutes so “no harm was done.” The registrar had amended the medication chart by changing the “1” into a “0” and added “.5” to make it look like the dose was “0.5” and asked the nurse to countersign the amended order. </a:t>
            </a:r>
            <a:endParaRPr lang="en-US" dirty="0"/>
          </a:p>
        </p:txBody>
      </p:sp>
    </p:spTree>
    <p:extLst>
      <p:ext uri="{BB962C8B-B14F-4D97-AF65-F5344CB8AC3E}">
        <p14:creationId xmlns:p14="http://schemas.microsoft.com/office/powerpoint/2010/main" val="142499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C919AFD-C987-ED4E-B20C-2060AABF5839}"/>
              </a:ext>
            </a:extLst>
          </p:cNvPr>
          <p:cNvSpPr>
            <a:spLocks noGrp="1"/>
          </p:cNvSpPr>
          <p:nvPr>
            <p:ph type="title"/>
          </p:nvPr>
        </p:nvSpPr>
        <p:spPr>
          <a:xfrm>
            <a:off x="762000" y="559678"/>
            <a:ext cx="3567915" cy="4952492"/>
          </a:xfrm>
        </p:spPr>
        <p:txBody>
          <a:bodyPr>
            <a:normAutofit/>
          </a:bodyPr>
          <a:lstStyle/>
          <a:p>
            <a:r>
              <a:rPr lang="en-US" dirty="0">
                <a:solidFill>
                  <a:schemeClr val="bg1"/>
                </a:solidFill>
              </a:rPr>
              <a:t>Risk Management</a:t>
            </a:r>
            <a:br>
              <a:rPr lang="en-US" dirty="0">
                <a:solidFill>
                  <a:schemeClr val="bg1"/>
                </a:solidFill>
              </a:rPr>
            </a:br>
            <a:r>
              <a:rPr lang="en-US" dirty="0">
                <a:solidFill>
                  <a:schemeClr val="bg1"/>
                </a:solidFill>
              </a:rPr>
              <a:t>…</a:t>
            </a:r>
            <a:r>
              <a:rPr lang="en-US" sz="2800" dirty="0">
                <a:solidFill>
                  <a:schemeClr val="bg1"/>
                </a:solidFill>
              </a:rPr>
              <a:t>is to determine systems issues that need to be addressed or to determine if there are performance issues that need referral to a HR process	</a:t>
            </a:r>
            <a:endParaRPr lang="en-US" dirty="0">
              <a:solidFill>
                <a:schemeClr val="bg1"/>
              </a:solidFill>
            </a:endParaRP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880329D-F1C4-448A-B340-265DA5945292}"/>
              </a:ext>
            </a:extLst>
          </p:cNvPr>
          <p:cNvGraphicFramePr>
            <a:graphicFrameLocks noGrp="1"/>
          </p:cNvGraphicFramePr>
          <p:nvPr>
            <p:ph idx="1"/>
            <p:extLst>
              <p:ext uri="{D42A27DB-BD31-4B8C-83A1-F6EECF244321}">
                <p14:modId xmlns:p14="http://schemas.microsoft.com/office/powerpoint/2010/main" val="1873326211"/>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94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6FDBC4-35E1-2643-9C04-5ECD5E005418}"/>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kern="1200" dirty="0">
                <a:solidFill>
                  <a:schemeClr val="tx1"/>
                </a:solidFill>
                <a:latin typeface="+mj-lt"/>
                <a:ea typeface="+mj-ea"/>
                <a:cs typeface="+mj-cs"/>
              </a:rPr>
              <a:t>Incident severity rating</a:t>
            </a:r>
          </a:p>
        </p:txBody>
      </p:sp>
      <p:graphicFrame>
        <p:nvGraphicFramePr>
          <p:cNvPr id="5" name="Table 4">
            <a:extLst>
              <a:ext uri="{FF2B5EF4-FFF2-40B4-BE49-F238E27FC236}">
                <a16:creationId xmlns:a16="http://schemas.microsoft.com/office/drawing/2014/main" id="{1C99CA74-E754-894A-825B-DF084AA60FBD}"/>
              </a:ext>
            </a:extLst>
          </p:cNvPr>
          <p:cNvGraphicFramePr>
            <a:graphicFrameLocks noGrp="1"/>
          </p:cNvGraphicFramePr>
          <p:nvPr>
            <p:extLst>
              <p:ext uri="{D42A27DB-BD31-4B8C-83A1-F6EECF244321}">
                <p14:modId xmlns:p14="http://schemas.microsoft.com/office/powerpoint/2010/main" val="2402121654"/>
              </p:ext>
            </p:extLst>
          </p:nvPr>
        </p:nvGraphicFramePr>
        <p:xfrm>
          <a:off x="1370747" y="1863801"/>
          <a:ext cx="9450506" cy="4440748"/>
        </p:xfrm>
        <a:graphic>
          <a:graphicData uri="http://schemas.openxmlformats.org/drawingml/2006/table">
            <a:tbl>
              <a:tblPr firstRow="1" firstCol="1" bandRow="1">
                <a:noFill/>
                <a:tableStyleId>{5C22544A-7EE6-4342-B048-85BDC9FD1C3A}</a:tableStyleId>
              </a:tblPr>
              <a:tblGrid>
                <a:gridCol w="3220128">
                  <a:extLst>
                    <a:ext uri="{9D8B030D-6E8A-4147-A177-3AD203B41FA5}">
                      <a16:colId xmlns:a16="http://schemas.microsoft.com/office/drawing/2014/main" val="2615832817"/>
                    </a:ext>
                  </a:extLst>
                </a:gridCol>
                <a:gridCol w="6230378">
                  <a:extLst>
                    <a:ext uri="{9D8B030D-6E8A-4147-A177-3AD203B41FA5}">
                      <a16:colId xmlns:a16="http://schemas.microsoft.com/office/drawing/2014/main" val="3054174165"/>
                    </a:ext>
                  </a:extLst>
                </a:gridCol>
              </a:tblGrid>
              <a:tr h="1277122">
                <a:tc>
                  <a:txBody>
                    <a:bodyPr/>
                    <a:lstStyle/>
                    <a:p>
                      <a:pPr>
                        <a:lnSpc>
                          <a:spcPct val="150000"/>
                        </a:lnSpc>
                        <a:spcAft>
                          <a:spcPts val="0"/>
                        </a:spcAft>
                      </a:pPr>
                      <a:r>
                        <a:rPr lang="en-AU" sz="3400" b="0" dirty="0">
                          <a:solidFill>
                            <a:schemeClr val="tx1">
                              <a:lumMod val="75000"/>
                              <a:lumOff val="25000"/>
                            </a:schemeClr>
                          </a:solidFill>
                          <a:effectLst/>
                        </a:rPr>
                        <a:t>ISR 1</a:t>
                      </a:r>
                      <a:endParaRPr lang="en-AU" sz="34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58343" marT="258343" marB="258343">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lnSpc>
                          <a:spcPct val="150000"/>
                        </a:lnSpc>
                        <a:spcAft>
                          <a:spcPts val="0"/>
                        </a:spcAft>
                      </a:pPr>
                      <a:r>
                        <a:rPr lang="en-AU" sz="3400" b="0" dirty="0">
                          <a:solidFill>
                            <a:schemeClr val="tx1">
                              <a:lumMod val="75000"/>
                              <a:lumOff val="25000"/>
                            </a:schemeClr>
                          </a:solidFill>
                          <a:effectLst/>
                        </a:rPr>
                        <a:t>Severe/Death</a:t>
                      </a:r>
                      <a:endParaRPr lang="en-AU" sz="34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58343" marT="258343" marB="258343">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748437017"/>
                  </a:ext>
                </a:extLst>
              </a:tr>
              <a:tr h="1054542">
                <a:tc>
                  <a:txBody>
                    <a:bodyPr/>
                    <a:lstStyle/>
                    <a:p>
                      <a:pPr>
                        <a:lnSpc>
                          <a:spcPct val="150000"/>
                        </a:lnSpc>
                        <a:spcAft>
                          <a:spcPts val="0"/>
                        </a:spcAft>
                      </a:pPr>
                      <a:r>
                        <a:rPr lang="en-AU" sz="2600" b="1">
                          <a:solidFill>
                            <a:schemeClr val="tx1">
                              <a:lumMod val="75000"/>
                              <a:lumOff val="25000"/>
                            </a:schemeClr>
                          </a:solidFill>
                          <a:effectLst/>
                        </a:rPr>
                        <a:t>ISR 2</a:t>
                      </a:r>
                      <a:endParaRPr lang="en-AU" sz="2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50000"/>
                        </a:lnSpc>
                        <a:spcAft>
                          <a:spcPts val="0"/>
                        </a:spcAft>
                      </a:pPr>
                      <a:r>
                        <a:rPr lang="en-AU" sz="2600">
                          <a:solidFill>
                            <a:schemeClr val="tx1">
                              <a:lumMod val="75000"/>
                              <a:lumOff val="25000"/>
                            </a:schemeClr>
                          </a:solidFill>
                          <a:effectLst/>
                        </a:rPr>
                        <a:t>Moderate</a:t>
                      </a:r>
                      <a:endParaRPr lang="en-AU" sz="26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9050" cap="flat" cmpd="sng" algn="ctr">
                      <a:solidFill>
                        <a:srgbClr val="FFFFFF"/>
                      </a:solid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634451155"/>
                  </a:ext>
                </a:extLst>
              </a:tr>
              <a:tr h="1054542">
                <a:tc>
                  <a:txBody>
                    <a:bodyPr/>
                    <a:lstStyle/>
                    <a:p>
                      <a:pPr>
                        <a:lnSpc>
                          <a:spcPct val="150000"/>
                        </a:lnSpc>
                        <a:spcAft>
                          <a:spcPts val="0"/>
                        </a:spcAft>
                      </a:pPr>
                      <a:r>
                        <a:rPr lang="en-AU" sz="2600" b="1">
                          <a:solidFill>
                            <a:schemeClr val="tx1">
                              <a:lumMod val="75000"/>
                              <a:lumOff val="25000"/>
                            </a:schemeClr>
                          </a:solidFill>
                          <a:effectLst/>
                        </a:rPr>
                        <a:t>ISR 3</a:t>
                      </a:r>
                      <a:endParaRPr lang="en-AU" sz="2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50000"/>
                        </a:lnSpc>
                        <a:spcAft>
                          <a:spcPts val="0"/>
                        </a:spcAft>
                      </a:pPr>
                      <a:r>
                        <a:rPr lang="en-AU" sz="2600">
                          <a:solidFill>
                            <a:schemeClr val="tx1">
                              <a:lumMod val="75000"/>
                              <a:lumOff val="25000"/>
                            </a:schemeClr>
                          </a:solidFill>
                          <a:effectLst/>
                        </a:rPr>
                        <a:t>Mild</a:t>
                      </a:r>
                      <a:endParaRPr lang="en-AU" sz="26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319076065"/>
                  </a:ext>
                </a:extLst>
              </a:tr>
              <a:tr h="1054542">
                <a:tc>
                  <a:txBody>
                    <a:bodyPr/>
                    <a:lstStyle/>
                    <a:p>
                      <a:pPr>
                        <a:lnSpc>
                          <a:spcPct val="150000"/>
                        </a:lnSpc>
                        <a:spcAft>
                          <a:spcPts val="0"/>
                        </a:spcAft>
                      </a:pPr>
                      <a:r>
                        <a:rPr lang="en-AU" sz="2600" b="1">
                          <a:solidFill>
                            <a:schemeClr val="tx1">
                              <a:lumMod val="75000"/>
                              <a:lumOff val="25000"/>
                            </a:schemeClr>
                          </a:solidFill>
                          <a:effectLst/>
                        </a:rPr>
                        <a:t>ISR 4</a:t>
                      </a:r>
                      <a:endParaRPr lang="en-AU" sz="2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lnSpc>
                          <a:spcPct val="150000"/>
                        </a:lnSpc>
                        <a:spcAft>
                          <a:spcPts val="0"/>
                        </a:spcAft>
                      </a:pPr>
                      <a:r>
                        <a:rPr lang="en-AU" sz="2600" dirty="0">
                          <a:solidFill>
                            <a:schemeClr val="tx1">
                              <a:lumMod val="75000"/>
                              <a:lumOff val="25000"/>
                            </a:schemeClr>
                          </a:solidFill>
                          <a:effectLst/>
                        </a:rPr>
                        <a:t>No harm/near miss</a:t>
                      </a:r>
                      <a:endParaRPr lang="en-AU" sz="2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571" marR="223897" marT="223897" marB="223897">
                    <a:lnL w="19050" cap="flat" cmpd="sng" algn="ctr">
                      <a:solidFill>
                        <a:srgbClr val="FFFFFF"/>
                      </a:solid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extLst>
                  <a:ext uri="{0D108BD9-81ED-4DB2-BD59-A6C34878D82A}">
                    <a16:rowId xmlns:a16="http://schemas.microsoft.com/office/drawing/2014/main" val="3889031486"/>
                  </a:ext>
                </a:extLst>
              </a:tr>
            </a:tbl>
          </a:graphicData>
        </a:graphic>
      </p:graphicFrame>
    </p:spTree>
    <p:extLst>
      <p:ext uri="{BB962C8B-B14F-4D97-AF65-F5344CB8AC3E}">
        <p14:creationId xmlns:p14="http://schemas.microsoft.com/office/powerpoint/2010/main" val="262433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A51784-DA40-0E41-B086-CD76B83C26EF}"/>
              </a:ext>
            </a:extLst>
          </p:cNvPr>
          <p:cNvSpPr>
            <a:spLocks noGrp="1"/>
          </p:cNvSpPr>
          <p:nvPr>
            <p:ph type="title"/>
          </p:nvPr>
        </p:nvSpPr>
        <p:spPr>
          <a:xfrm>
            <a:off x="762000" y="559678"/>
            <a:ext cx="3567915" cy="4952492"/>
          </a:xfrm>
        </p:spPr>
        <p:txBody>
          <a:bodyPr>
            <a:normAutofit/>
          </a:bodyPr>
          <a:lstStyle/>
          <a:p>
            <a:r>
              <a:rPr lang="en-US" dirty="0">
                <a:solidFill>
                  <a:schemeClr val="bg1"/>
                </a:solidFill>
              </a:rPr>
              <a:t>Open Disclosure</a:t>
            </a:r>
            <a:br>
              <a:rPr lang="en-US" dirty="0">
                <a:solidFill>
                  <a:schemeClr val="bg1"/>
                </a:solidFill>
              </a:rPr>
            </a:br>
            <a:r>
              <a:rPr lang="en-US" sz="3200" dirty="0">
                <a:solidFill>
                  <a:schemeClr val="bg1"/>
                </a:solidFill>
              </a:rPr>
              <a:t>…is for the patient</a:t>
            </a:r>
            <a:endParaRPr lang="en-US" dirty="0">
              <a:solidFill>
                <a:schemeClr val="bg1"/>
              </a:solidFill>
            </a:endParaRPr>
          </a:p>
        </p:txBody>
      </p:sp>
      <p:cxnSp>
        <p:nvCxnSpPr>
          <p:cNvPr id="15"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6" name="Content Placeholder 2">
            <a:extLst>
              <a:ext uri="{FF2B5EF4-FFF2-40B4-BE49-F238E27FC236}">
                <a16:creationId xmlns:a16="http://schemas.microsoft.com/office/drawing/2014/main" id="{C6A607AC-9878-4319-95FC-FFCCF93C5633}"/>
              </a:ext>
            </a:extLst>
          </p:cNvPr>
          <p:cNvGraphicFramePr>
            <a:graphicFrameLocks noGrp="1"/>
          </p:cNvGraphicFramePr>
          <p:nvPr>
            <p:ph idx="1"/>
            <p:extLst>
              <p:ext uri="{D42A27DB-BD31-4B8C-83A1-F6EECF244321}">
                <p14:modId xmlns:p14="http://schemas.microsoft.com/office/powerpoint/2010/main" val="2847586639"/>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99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169D-9005-CC4B-8491-58198948C62D}"/>
              </a:ext>
            </a:extLst>
          </p:cNvPr>
          <p:cNvSpPr>
            <a:spLocks noGrp="1"/>
          </p:cNvSpPr>
          <p:nvPr>
            <p:ph type="title"/>
          </p:nvPr>
        </p:nvSpPr>
        <p:spPr/>
        <p:txBody>
          <a:bodyPr/>
          <a:lstStyle/>
          <a:p>
            <a:r>
              <a:rPr lang="en-US" dirty="0"/>
              <a:t>Common errors in answering</a:t>
            </a:r>
          </a:p>
        </p:txBody>
      </p:sp>
      <p:sp>
        <p:nvSpPr>
          <p:cNvPr id="3" name="Content Placeholder 2">
            <a:extLst>
              <a:ext uri="{FF2B5EF4-FFF2-40B4-BE49-F238E27FC236}">
                <a16:creationId xmlns:a16="http://schemas.microsoft.com/office/drawing/2014/main" id="{D1A6B566-A660-C748-BB24-C976B6FA1CC6}"/>
              </a:ext>
            </a:extLst>
          </p:cNvPr>
          <p:cNvSpPr>
            <a:spLocks noGrp="1"/>
          </p:cNvSpPr>
          <p:nvPr>
            <p:ph idx="1"/>
          </p:nvPr>
        </p:nvSpPr>
        <p:spPr/>
        <p:txBody>
          <a:bodyPr/>
          <a:lstStyle/>
          <a:p>
            <a:r>
              <a:rPr lang="en-US" dirty="0"/>
              <a:t>This incident can be reviewed at a Department level</a:t>
            </a:r>
          </a:p>
          <a:p>
            <a:r>
              <a:rPr lang="en-US" dirty="0"/>
              <a:t>The incident has been reviewed prior to open disclosure</a:t>
            </a:r>
          </a:p>
          <a:p>
            <a:r>
              <a:rPr lang="en-US" dirty="0"/>
              <a:t>You cant apologise </a:t>
            </a:r>
          </a:p>
          <a:p>
            <a:r>
              <a:rPr lang="en-US" dirty="0"/>
              <a:t>You don’t have an open disclosure policy that you can be guided by (particularly if you are not sure of the answer)</a:t>
            </a:r>
          </a:p>
          <a:p>
            <a:r>
              <a:rPr lang="en-US" dirty="0"/>
              <a:t>Education changes practice</a:t>
            </a:r>
          </a:p>
          <a:p>
            <a:r>
              <a:rPr lang="en-US" dirty="0"/>
              <a:t>A review is to identify systems issues that can prevent harm in the future – individual actions of practice will need to be managed </a:t>
            </a:r>
            <a:r>
              <a:rPr lang="en-US" dirty="0" err="1"/>
              <a:t>seperately</a:t>
            </a:r>
            <a:endParaRPr lang="en-US" dirty="0"/>
          </a:p>
          <a:p>
            <a:pPr marL="0" indent="0">
              <a:buNone/>
            </a:pPr>
            <a:endParaRPr lang="en-US" dirty="0"/>
          </a:p>
        </p:txBody>
      </p:sp>
    </p:spTree>
    <p:extLst>
      <p:ext uri="{BB962C8B-B14F-4D97-AF65-F5344CB8AC3E}">
        <p14:creationId xmlns:p14="http://schemas.microsoft.com/office/powerpoint/2010/main" val="395290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6CDA87-C111-B14F-8C9D-000684DD12C0}"/>
              </a:ext>
            </a:extLst>
          </p:cNvPr>
          <p:cNvSpPr>
            <a:spLocks noGrp="1"/>
          </p:cNvSpPr>
          <p:nvPr>
            <p:ph type="title"/>
          </p:nvPr>
        </p:nvSpPr>
        <p:spPr/>
        <p:txBody>
          <a:bodyPr/>
          <a:lstStyle/>
          <a:p>
            <a:r>
              <a:rPr lang="en-US" dirty="0"/>
              <a:t>Score Distribution</a:t>
            </a:r>
          </a:p>
        </p:txBody>
      </p:sp>
      <p:graphicFrame>
        <p:nvGraphicFramePr>
          <p:cNvPr id="5" name="Chart 4">
            <a:extLst>
              <a:ext uri="{FF2B5EF4-FFF2-40B4-BE49-F238E27FC236}">
                <a16:creationId xmlns:a16="http://schemas.microsoft.com/office/drawing/2014/main" id="{1AAFF685-9758-6A49-824A-3106A7E77D3C}"/>
              </a:ext>
            </a:extLst>
          </p:cNvPr>
          <p:cNvGraphicFramePr>
            <a:graphicFrameLocks/>
          </p:cNvGraphicFramePr>
          <p:nvPr>
            <p:extLst>
              <p:ext uri="{D42A27DB-BD31-4B8C-83A1-F6EECF244321}">
                <p14:modId xmlns:p14="http://schemas.microsoft.com/office/powerpoint/2010/main" val="710630959"/>
              </p:ext>
            </p:extLst>
          </p:nvPr>
        </p:nvGraphicFramePr>
        <p:xfrm>
          <a:off x="2584174" y="1690688"/>
          <a:ext cx="7779026" cy="457759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10B2A06B-16A9-AD4D-B98C-2CE4200B0FDA}"/>
              </a:ext>
            </a:extLst>
          </p:cNvPr>
          <p:cNvCxnSpPr>
            <a:cxnSpLocks/>
          </p:cNvCxnSpPr>
          <p:nvPr/>
        </p:nvCxnSpPr>
        <p:spPr>
          <a:xfrm>
            <a:off x="3037207" y="4058126"/>
            <a:ext cx="72332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061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421</Words>
  <Application>Microsoft Macintosh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Question 15</vt:lpstr>
      <vt:lpstr>Risk Management …is to determine systems issues that need to be addressed or to determine if there are performance issues that need referral to a HR process </vt:lpstr>
      <vt:lpstr>Incident severity rating</vt:lpstr>
      <vt:lpstr>Open Disclosure …is for the patient</vt:lpstr>
      <vt:lpstr>Common errors in answering</vt:lpstr>
      <vt:lpstr>Score Distribution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Braitberg</dc:creator>
  <cp:lastModifiedBy>George Braitberg</cp:lastModifiedBy>
  <cp:revision>6</cp:revision>
  <dcterms:created xsi:type="dcterms:W3CDTF">2020-03-01T06:47:24Z</dcterms:created>
  <dcterms:modified xsi:type="dcterms:W3CDTF">2020-03-01T11:42:32Z</dcterms:modified>
</cp:coreProperties>
</file>