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AU" dirty="0" smtClean="0"/>
              <a:t>Marking distribution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7</c:v>
                </c:pt>
                <c:pt idx="1">
                  <c:v>7.5</c:v>
                </c:pt>
                <c:pt idx="2">
                  <c:v>8</c:v>
                </c:pt>
                <c:pt idx="3">
                  <c:v>8.5</c:v>
                </c:pt>
                <c:pt idx="4">
                  <c:v>9</c:v>
                </c:pt>
                <c:pt idx="5">
                  <c:v>9.5</c:v>
                </c:pt>
                <c:pt idx="6">
                  <c:v>10</c:v>
                </c:pt>
                <c:pt idx="7">
                  <c:v>10.5</c:v>
                </c:pt>
                <c:pt idx="8">
                  <c:v>11</c:v>
                </c:pt>
                <c:pt idx="9">
                  <c:v>11.5</c:v>
                </c:pt>
                <c:pt idx="10">
                  <c:v>12</c:v>
                </c:pt>
                <c:pt idx="11">
                  <c:v>12.5</c:v>
                </c:pt>
                <c:pt idx="12">
                  <c:v>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1</c:v>
                </c:pt>
                <c:pt idx="10">
                  <c:v>6</c:v>
                </c:pt>
                <c:pt idx="11">
                  <c:v>4</c:v>
                </c:pt>
                <c:pt idx="12">
                  <c:v>5</c:v>
                </c:pt>
              </c:numCache>
            </c:numRef>
          </c:val>
        </c:ser>
        <c:axId val="175585536"/>
        <c:axId val="175595520"/>
      </c:barChart>
      <c:catAx>
        <c:axId val="175585536"/>
        <c:scaling>
          <c:orientation val="minMax"/>
        </c:scaling>
        <c:axPos val="b"/>
        <c:numFmt formatCode="General" sourceLinked="1"/>
        <c:tickLblPos val="nextTo"/>
        <c:crossAx val="175595520"/>
        <c:crosses val="autoZero"/>
        <c:auto val="1"/>
        <c:lblAlgn val="ctr"/>
        <c:lblOffset val="100"/>
      </c:catAx>
      <c:valAx>
        <c:axId val="175595520"/>
        <c:scaling>
          <c:orientation val="minMax"/>
        </c:scaling>
        <c:axPos val="l"/>
        <c:majorGridlines/>
        <c:numFmt formatCode="General" sourceLinked="1"/>
        <c:tickLblPos val="nextTo"/>
        <c:crossAx val="1755855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B27AD-E864-4A72-9EA2-985986B074AC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00EF2-8C01-4AA7-81DD-1A29655CF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Monash SAQ Question 1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Reason for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Simple, reasonably common presentation with critical steps required for good outcome.</a:t>
            </a:r>
          </a:p>
          <a:p>
            <a:r>
              <a:rPr lang="en-AU" dirty="0" smtClean="0"/>
              <a:t>Q1 checks systematic approach to interpreting a </a:t>
            </a:r>
            <a:r>
              <a:rPr lang="en-AU" dirty="0" err="1" smtClean="0"/>
              <a:t>supracondylar</a:t>
            </a:r>
            <a:r>
              <a:rPr lang="en-AU" dirty="0" smtClean="0"/>
              <a:t> fracture</a:t>
            </a:r>
          </a:p>
          <a:p>
            <a:r>
              <a:rPr lang="en-AU" dirty="0" smtClean="0"/>
              <a:t>Q2 checks a systematic approach to examining a </a:t>
            </a:r>
            <a:r>
              <a:rPr lang="en-AU" dirty="0" err="1" smtClean="0"/>
              <a:t>supracondylar</a:t>
            </a:r>
            <a:r>
              <a:rPr lang="en-AU" dirty="0" smtClean="0"/>
              <a:t> fracture</a:t>
            </a:r>
          </a:p>
          <a:p>
            <a:r>
              <a:rPr lang="en-AU" dirty="0" smtClean="0"/>
              <a:t>Q3 checks comprehensive analgesia management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Recurrent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Concerning answers:</a:t>
            </a:r>
          </a:p>
          <a:p>
            <a:pPr lvl="1"/>
            <a:r>
              <a:rPr lang="en-AU" dirty="0" smtClean="0"/>
              <a:t>Reduction of the fracture in the ED.</a:t>
            </a:r>
          </a:p>
          <a:p>
            <a:pPr lvl="1"/>
            <a:endParaRPr lang="en-AU" dirty="0"/>
          </a:p>
          <a:p>
            <a:r>
              <a:rPr lang="en-AU" dirty="0" smtClean="0"/>
              <a:t>Errors:</a:t>
            </a:r>
          </a:p>
          <a:p>
            <a:pPr lvl="1"/>
            <a:r>
              <a:rPr lang="en-AU" dirty="0" smtClean="0"/>
              <a:t>Spelling errors, </a:t>
            </a:r>
            <a:r>
              <a:rPr lang="en-AU" dirty="0" err="1" smtClean="0"/>
              <a:t>eg</a:t>
            </a:r>
            <a:r>
              <a:rPr lang="en-AU" dirty="0" smtClean="0"/>
              <a:t> Medial nerve (not penalised)</a:t>
            </a:r>
          </a:p>
          <a:p>
            <a:pPr lvl="1"/>
            <a:r>
              <a:rPr lang="en-AU" dirty="0" smtClean="0"/>
              <a:t>Doses of medication</a:t>
            </a:r>
          </a:p>
          <a:p>
            <a:pPr lvl="2"/>
            <a:r>
              <a:rPr lang="en-AU" dirty="0" err="1" smtClean="0"/>
              <a:t>Fentanyl</a:t>
            </a:r>
            <a:r>
              <a:rPr lang="en-AU" dirty="0" smtClean="0"/>
              <a:t> at 10 – 15 microgram/kg</a:t>
            </a:r>
          </a:p>
          <a:p>
            <a:pPr lvl="2"/>
            <a:r>
              <a:rPr lang="en-AU" dirty="0" smtClean="0"/>
              <a:t>Ketamine at 3 – 4 mg/kg IM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Exceptional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Systematic evaluation of the fracture.</a:t>
            </a:r>
          </a:p>
          <a:p>
            <a:endParaRPr lang="en-AU" dirty="0"/>
          </a:p>
          <a:p>
            <a:r>
              <a:rPr lang="en-AU" dirty="0" smtClean="0"/>
              <a:t>Evaluation of </a:t>
            </a:r>
            <a:r>
              <a:rPr lang="en-AU" dirty="0" err="1" smtClean="0"/>
              <a:t>neuropraxia</a:t>
            </a:r>
            <a:r>
              <a:rPr lang="en-AU" dirty="0" smtClean="0"/>
              <a:t> involves motor and sensory changes.</a:t>
            </a:r>
          </a:p>
          <a:p>
            <a:endParaRPr lang="en-AU" dirty="0"/>
          </a:p>
          <a:p>
            <a:r>
              <a:rPr lang="en-AU" dirty="0" smtClean="0"/>
              <a:t>Use of immobilisation as analgesia.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Monash SAQ Question 1 Feedback</vt:lpstr>
      <vt:lpstr>Slide 2</vt:lpstr>
      <vt:lpstr>Reason for the question</vt:lpstr>
      <vt:lpstr>Results</vt:lpstr>
      <vt:lpstr>Recurrent themes</vt:lpstr>
      <vt:lpstr>Exceptional 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Monash SAQ Question 1 Feedback</dc:title>
  <dc:creator>Mohan Kamalanathan</dc:creator>
  <cp:lastModifiedBy>Mohan Kamalanathan</cp:lastModifiedBy>
  <cp:revision>3</cp:revision>
  <dcterms:created xsi:type="dcterms:W3CDTF">2020-03-02T00:21:03Z</dcterms:created>
  <dcterms:modified xsi:type="dcterms:W3CDTF">2020-03-02T00:48:14Z</dcterms:modified>
</cp:coreProperties>
</file>