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29"/>
  </p:normalViewPr>
  <p:slideViewPr>
    <p:cSldViewPr snapToGrid="0" snapToObjects="1">
      <p:cViewPr varScale="1">
        <p:scale>
          <a:sx n="72" d="100"/>
          <a:sy n="72" d="100"/>
        </p:scale>
        <p:origin x="12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Question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Question 6</a:t>
            </a:r>
          </a:p>
        </p:txBody>
      </p:sp>
      <p:sp>
        <p:nvSpPr>
          <p:cNvPr id="120" name="Preeti Ramaswam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Preeti Ramaswamy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I am not an examiner, just a passionate paediatric emergency physician!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I am not an examiner, just a passionate paediatric emergency physician!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You are the consultant in charge of a tertiary Emergency department. A local community hospital (1 hour away) calls you for advice on the care of a 12 day old male infant with a fever.  His vital signs are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You are the consultant in charge of a tertiary Emergency department. A local community hospital (1 hour away) calls you for advice on the care of a 12 day old male infant with a fever.  His vital signs are: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                        HR                  185                 bpm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                        Temp              39                   </a:t>
            </a:r>
            <a:r>
              <a:rPr baseline="31999"/>
              <a:t>o </a:t>
            </a:r>
            <a:r>
              <a:t>C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                        O2 Sat           98%                RA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457200">
              <a:spcBef>
                <a:spcPts val="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capillary refill 3 seconds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a)  State three (3) priorities of his care. (3 marks)</a:t>
            </a: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ANTIBIOTICS:  cefotaxime 50mg/kg + BenzylPenicllin 50mg/kg (must mention antibiotics to pass this section)</a:t>
            </a: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Fluid resuscitation: 10-20mls kg 0.9% Nacl</a:t>
            </a: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Transfer to higher care facility 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b) List five (5) important investigations you would consider for this patient. (5 marks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b) List five (5) important investigations you would consider for this patient. (5 marks)</a:t>
            </a: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BSL</a:t>
            </a: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Blood culture</a:t>
            </a: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Venous blood gas </a:t>
            </a: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Urine microscopy and culture</a:t>
            </a: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CSF microscopy and culture</a:t>
            </a: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(WCC, CRP, Electrolytes)</a:t>
            </a: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I didn’t think this section was a particularly good question!  I wish I had said in order of clinical importance  or justify your investigation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c) The local team caring for the child are unable to gain IV access. What is your advise to them? (2 marks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c) The local team caring for the child are unable to gain IV access. What is your advise to them? (2 marks)</a:t>
            </a:r>
          </a:p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IO access</a:t>
            </a:r>
          </a:p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IM antibiotics</a:t>
            </a:r>
          </a:p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NG fluids</a:t>
            </a:r>
          </a:p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marR="692150" indent="0" defTabSz="457200">
              <a:spcBef>
                <a:spcPts val="18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IV access is now gained.  The child appears mottled and has a BSL of 2.2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IV access is now gained.  The child appears mottled and has a BSL of 2.2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d) State two (2) specific immediate management priorities. (2 marks)</a:t>
            </a:r>
          </a:p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10% dextrose 2-5mls/kg intravenously</a:t>
            </a:r>
          </a:p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Fluid bolus: 10-20mls/kg 0.9% Nacl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marL="0" marR="980439" indent="0" defTabSz="457200">
              <a:spcBef>
                <a:spcPts val="4100"/>
              </a:spcBef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his is how you di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is how you did</a:t>
            </a:r>
          </a:p>
        </p:txBody>
      </p:sp>
      <p:sp>
        <p:nvSpPr>
          <p:cNvPr id="138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2118" y="2796305"/>
            <a:ext cx="10006564" cy="44657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Macintosh PowerPoint</Application>
  <PresentationFormat>Custom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Verdana</vt:lpstr>
      <vt:lpstr>White</vt:lpstr>
      <vt:lpstr>Question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is how you did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6</dc:title>
  <cp:lastModifiedBy>Lisa Vallender</cp:lastModifiedBy>
  <cp:revision>1</cp:revision>
  <dcterms:modified xsi:type="dcterms:W3CDTF">2018-06-13T01:26:56Z</dcterms:modified>
</cp:coreProperties>
</file>