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5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7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5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8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3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94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05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3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13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1F518-A1AD-40C1-8429-DB197A558AF1}" type="datetimeFigureOut">
              <a:rPr lang="en-GB" smtClean="0"/>
              <a:t>02/06/2018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B40B-0B15-41FD-8926-01A70282B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47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Q18: Alcoholic with altered mental status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7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immediately relevant, generally well done:</a:t>
            </a:r>
          </a:p>
          <a:p>
            <a:pPr lvl="1"/>
            <a:r>
              <a:rPr lang="en-US" dirty="0" smtClean="0"/>
              <a:t>Expected CO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Calculated osmolality +/- gap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2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likely differential diagnoses: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Accepted:</a:t>
            </a:r>
          </a:p>
          <a:p>
            <a:r>
              <a:rPr lang="en-US" dirty="0" smtClean="0"/>
              <a:t>Toxic alcohol ingestion, preferably with examples </a:t>
            </a:r>
          </a:p>
          <a:p>
            <a:pPr lvl="1"/>
            <a:r>
              <a:rPr lang="en-US" dirty="0" smtClean="0"/>
              <a:t>(but multiple examples as separate </a:t>
            </a:r>
            <a:r>
              <a:rPr lang="en-US" dirty="0" err="1" smtClean="0"/>
              <a:t>DDx</a:t>
            </a:r>
            <a:r>
              <a:rPr lang="en-US" dirty="0" smtClean="0"/>
              <a:t> not awarded a mark each)</a:t>
            </a:r>
          </a:p>
          <a:p>
            <a:r>
              <a:rPr lang="en-US" dirty="0" smtClean="0"/>
              <a:t>Sepsis</a:t>
            </a:r>
          </a:p>
          <a:p>
            <a:r>
              <a:rPr lang="en-US" dirty="0" smtClean="0"/>
              <a:t>Alcoholic Ketoacidosis</a:t>
            </a:r>
          </a:p>
          <a:p>
            <a:r>
              <a:rPr lang="en-US" dirty="0" smtClean="0"/>
              <a:t>Decompensated liver failure</a:t>
            </a:r>
          </a:p>
          <a:p>
            <a:r>
              <a:rPr lang="en-US" dirty="0" smtClean="0"/>
              <a:t>Post seizure, context ETOH withdrawal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2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(cont’d)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‘likely’ here is an important term, needs to be rooted in patient characteristics, and reflect your clinical experience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pt</a:t>
            </a:r>
            <a:r>
              <a:rPr lang="en-US" dirty="0" smtClean="0"/>
              <a:t> is not ‘likely’ to be presenting like this, at this time, due to:</a:t>
            </a:r>
          </a:p>
          <a:p>
            <a:pPr lvl="1"/>
            <a:r>
              <a:rPr lang="en-US" dirty="0" err="1" smtClean="0"/>
              <a:t>Paracetamol</a:t>
            </a:r>
            <a:r>
              <a:rPr lang="en-US" dirty="0" smtClean="0"/>
              <a:t> poisoning</a:t>
            </a:r>
          </a:p>
          <a:p>
            <a:pPr lvl="1"/>
            <a:r>
              <a:rPr lang="en-US" dirty="0" smtClean="0"/>
              <a:t>Salicylate poisoning</a:t>
            </a:r>
          </a:p>
          <a:p>
            <a:pPr lvl="1"/>
            <a:r>
              <a:rPr lang="en-US" dirty="0" smtClean="0"/>
              <a:t>GI bleed (given presents primarily altered conscious state, no overt bleeding, severe metabolic derangement despite normal BP… possible, doesn’t seem likely)</a:t>
            </a:r>
          </a:p>
        </p:txBody>
      </p:sp>
    </p:spTree>
    <p:extLst>
      <p:ext uri="{BB962C8B-B14F-4D97-AF65-F5344CB8AC3E}">
        <p14:creationId xmlns:p14="http://schemas.microsoft.com/office/powerpoint/2010/main" val="9068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additional </a:t>
            </a:r>
            <a:r>
              <a:rPr lang="en-US" u="sng" dirty="0" smtClean="0"/>
              <a:t>blood</a:t>
            </a:r>
            <a:r>
              <a:rPr lang="en-US" dirty="0" smtClean="0"/>
              <a:t> tests, that are </a:t>
            </a:r>
            <a:r>
              <a:rPr lang="en-US" u="sng" dirty="0" smtClean="0"/>
              <a:t>critically important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Accepted:</a:t>
            </a:r>
          </a:p>
          <a:p>
            <a:r>
              <a:rPr lang="en-US" dirty="0" smtClean="0"/>
              <a:t>LFTs</a:t>
            </a:r>
          </a:p>
          <a:p>
            <a:r>
              <a:rPr lang="en-US" dirty="0" smtClean="0"/>
              <a:t>Ammonia</a:t>
            </a:r>
          </a:p>
          <a:p>
            <a:r>
              <a:rPr lang="en-US" dirty="0" smtClean="0"/>
              <a:t>Ethanol</a:t>
            </a:r>
          </a:p>
          <a:p>
            <a:r>
              <a:rPr lang="en-US" dirty="0" smtClean="0"/>
              <a:t>Ketones</a:t>
            </a:r>
          </a:p>
          <a:p>
            <a:r>
              <a:rPr lang="en-US" dirty="0" err="1" smtClean="0"/>
              <a:t>Creatinine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4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Bloods tests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Less critical:</a:t>
            </a:r>
          </a:p>
          <a:p>
            <a:pPr>
              <a:buFontTx/>
              <a:buChar char="-"/>
            </a:pPr>
            <a:r>
              <a:rPr lang="en-US" dirty="0" smtClean="0"/>
              <a:t>FBE (this </a:t>
            </a:r>
            <a:r>
              <a:rPr lang="en-US" dirty="0" err="1" smtClean="0"/>
              <a:t>pt</a:t>
            </a:r>
            <a:r>
              <a:rPr lang="en-US" dirty="0" smtClean="0"/>
              <a:t> not presenting with GI </a:t>
            </a:r>
            <a:r>
              <a:rPr lang="en-US" dirty="0" err="1" smtClean="0"/>
              <a:t>haemorrhage</a:t>
            </a:r>
            <a:r>
              <a:rPr lang="en-US" dirty="0" smtClean="0"/>
              <a:t>, yes we will order but not critical initially)</a:t>
            </a:r>
          </a:p>
          <a:p>
            <a:pPr>
              <a:buFontTx/>
              <a:buChar char="-"/>
            </a:pPr>
            <a:r>
              <a:rPr lang="en-US" dirty="0" smtClean="0"/>
              <a:t>Ethylene glycol level (not required to make diagnosis or decision for dialysis, and not usually readily available)</a:t>
            </a:r>
          </a:p>
          <a:p>
            <a:pPr>
              <a:buFontTx/>
              <a:buChar char="-"/>
            </a:pPr>
            <a:r>
              <a:rPr lang="en-US" dirty="0" smtClean="0"/>
              <a:t>Blood culture (part of workup, not as critically important in context)</a:t>
            </a:r>
          </a:p>
          <a:p>
            <a:pPr>
              <a:buFontTx/>
              <a:buChar char="-"/>
            </a:pPr>
            <a:r>
              <a:rPr lang="en-US" dirty="0" smtClean="0"/>
              <a:t>CTB/ECG/CXR – not blood tests </a:t>
            </a:r>
            <a:r>
              <a:rPr lang="en-US" dirty="0" smtClean="0">
                <a:sym typeface="Wingdings" pitchFamily="2" charset="2"/>
              </a:rPr>
              <a:t> Read the Q.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3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Specific</a:t>
            </a:r>
            <a:r>
              <a:rPr lang="en-US" dirty="0" smtClean="0"/>
              <a:t> treatments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Did not like:</a:t>
            </a:r>
          </a:p>
          <a:p>
            <a:pPr>
              <a:buFontTx/>
              <a:buChar char="-"/>
            </a:pPr>
            <a:r>
              <a:rPr lang="en-US" dirty="0" smtClean="0"/>
              <a:t>‘IV fluids’ – too non specific</a:t>
            </a:r>
          </a:p>
          <a:p>
            <a:pPr>
              <a:buFontTx/>
              <a:buChar char="-"/>
            </a:pPr>
            <a:r>
              <a:rPr lang="en-US" dirty="0" smtClean="0"/>
              <a:t>‘antibiotics’ – give drug and dose</a:t>
            </a:r>
          </a:p>
          <a:p>
            <a:pPr>
              <a:buFontTx/>
              <a:buChar char="-"/>
            </a:pPr>
            <a:r>
              <a:rPr lang="en-US" dirty="0" smtClean="0"/>
              <a:t>‘warming’ – temp doesn’t explain presentation, yes this part of supportive care</a:t>
            </a:r>
          </a:p>
          <a:p>
            <a:pPr>
              <a:buFontTx/>
              <a:buChar char="-"/>
            </a:pPr>
            <a:r>
              <a:rPr lang="en-US" dirty="0"/>
              <a:t>d</a:t>
            </a:r>
            <a:r>
              <a:rPr lang="en-US" dirty="0" smtClean="0"/>
              <a:t>iscussion about pros and cons of intubation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5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14009</TotalTime>
  <Words>267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Q18: Alcoholic with altered mental status</vt:lpstr>
      <vt:lpstr>Two calculations</vt:lpstr>
      <vt:lpstr>Three likely differential diagnoses:</vt:lpstr>
      <vt:lpstr>(cont’d)</vt:lpstr>
      <vt:lpstr>Three additional blood tests, that are critically important</vt:lpstr>
      <vt:lpstr>Bloods tests cont’d</vt:lpstr>
      <vt:lpstr>Specific treatments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Q18 – alcoholic with altered conscious state and metabolic acidosis</dc:title>
  <dc:creator>Ingrid</dc:creator>
  <cp:lastModifiedBy>Ingrid</cp:lastModifiedBy>
  <cp:revision>5</cp:revision>
  <dcterms:created xsi:type="dcterms:W3CDTF">2018-06-02T07:38:11Z</dcterms:created>
  <dcterms:modified xsi:type="dcterms:W3CDTF">2018-06-12T01:07:41Z</dcterms:modified>
</cp:coreProperties>
</file>