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29"/>
  </p:normalViewPr>
  <p:slideViewPr>
    <p:cSldViewPr snapToGrid="0" snapToObjects="1">
      <p:cViewPr varScale="1">
        <p:scale>
          <a:sx n="72" d="100"/>
          <a:sy n="72" d="100"/>
        </p:scale>
        <p:origin x="2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/>
              <a:pPr/>
              <a:t>12/12/17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12/12/17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12/12/17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MMC Practice Exam 2017.2</a:t>
            </a:r>
            <a:br>
              <a:rPr lang="en-US" dirty="0" smtClean="0"/>
            </a:br>
            <a:r>
              <a:rPr lang="en-US" dirty="0" smtClean="0"/>
              <a:t>Question 5 (12 marks)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 rate 75%  (needed 8/12 to pass)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A 29 </a:t>
            </a:r>
            <a:r>
              <a:rPr lang="en-AU" dirty="0"/>
              <a:t>y.o</a:t>
            </a:r>
            <a:r>
              <a:rPr lang="en-AU" dirty="0"/>
              <a:t> female with past history of pelvic inflammatory disease presents with severe abdominal pain.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List 4 investigations you would order for this patient in the ED with one rationale for each choice. (8 marks)</a:t>
            </a:r>
            <a:r>
              <a:rPr lang="en-US" dirty="0"/>
              <a:t> </a:t>
            </a:r>
            <a:endParaRPr lang="en-US" dirty="0" smtClean="0"/>
          </a:p>
          <a:p>
            <a:endParaRPr lang="en-GB" dirty="0"/>
          </a:p>
          <a:p>
            <a:pPr lvl="0"/>
            <a:r>
              <a:rPr lang="en-US" dirty="0"/>
              <a:t>urine or serum </a:t>
            </a:r>
            <a:r>
              <a:rPr lang="en-US" dirty="0"/>
              <a:t>bHCG</a:t>
            </a:r>
            <a:r>
              <a:rPr lang="en-US" dirty="0"/>
              <a:t>- high risk for ectopic with </a:t>
            </a:r>
            <a:r>
              <a:rPr lang="en-US" dirty="0"/>
              <a:t>hx</a:t>
            </a:r>
            <a:r>
              <a:rPr lang="en-US" dirty="0"/>
              <a:t> of </a:t>
            </a:r>
            <a:r>
              <a:rPr lang="en-US" dirty="0" smtClean="0"/>
              <a:t>PID  (REQUIRED ANSWER)</a:t>
            </a:r>
          </a:p>
          <a:p>
            <a:r>
              <a:rPr lang="en-US" dirty="0"/>
              <a:t>eFAST</a:t>
            </a:r>
            <a:r>
              <a:rPr lang="en-US" dirty="0"/>
              <a:t> – confirm free fluid in ruptured ectopic</a:t>
            </a:r>
            <a:endParaRPr lang="en-GB" dirty="0"/>
          </a:p>
          <a:p>
            <a:pPr lvl="0"/>
            <a:r>
              <a:rPr lang="en-US" dirty="0" smtClean="0"/>
              <a:t>fbc</a:t>
            </a:r>
            <a:r>
              <a:rPr lang="en-US" dirty="0" smtClean="0"/>
              <a:t> </a:t>
            </a:r>
            <a:r>
              <a:rPr lang="en-US" dirty="0"/>
              <a:t>(&gt;20 000 WCC suggestive of bacterial infection)</a:t>
            </a:r>
            <a:endParaRPr lang="en-GB" dirty="0"/>
          </a:p>
          <a:p>
            <a:pPr lvl="0"/>
            <a:r>
              <a:rPr lang="en-US" dirty="0"/>
              <a:t>urine dipstick and m/c/s- exclude UTI/ blood for renal </a:t>
            </a:r>
            <a:r>
              <a:rPr lang="en-US" dirty="0" smtClean="0"/>
              <a:t>colic</a:t>
            </a:r>
          </a:p>
          <a:p>
            <a:pPr lvl="0"/>
            <a:r>
              <a:rPr lang="en-US" dirty="0" smtClean="0"/>
              <a:t>First pass urine for STI PCR</a:t>
            </a:r>
            <a:endParaRPr lang="en-GB" dirty="0"/>
          </a:p>
          <a:p>
            <a:pPr lvl="0"/>
            <a:r>
              <a:rPr lang="en-US" dirty="0"/>
              <a:t>high vaginal swab- STI </a:t>
            </a:r>
            <a:endParaRPr lang="en-GB" dirty="0"/>
          </a:p>
          <a:p>
            <a:pPr lvl="0"/>
            <a:r>
              <a:rPr lang="en-US" dirty="0"/>
              <a:t>formal pelvic ultrasound (</a:t>
            </a:r>
            <a:r>
              <a:rPr lang="en-US" dirty="0" err="1"/>
              <a:t>tuboovarian</a:t>
            </a:r>
            <a:r>
              <a:rPr lang="en-US" dirty="0"/>
              <a:t> </a:t>
            </a:r>
            <a:r>
              <a:rPr lang="en-US" dirty="0" smtClean="0"/>
              <a:t>abscess, </a:t>
            </a:r>
            <a:r>
              <a:rPr lang="en-US" dirty="0"/>
              <a:t>appendicitis, torsion </a:t>
            </a:r>
            <a:r>
              <a:rPr lang="en-US" dirty="0" smtClean="0"/>
              <a:t>etc.)</a:t>
            </a:r>
            <a:endParaRPr lang="en-GB" dirty="0"/>
          </a:p>
          <a:p>
            <a:pPr lvl="0"/>
            <a:r>
              <a:rPr lang="en-US" dirty="0"/>
              <a:t>other tests may be </a:t>
            </a:r>
            <a:r>
              <a:rPr lang="en-US" dirty="0" smtClean="0"/>
              <a:t>accepted. </a:t>
            </a:r>
            <a:r>
              <a:rPr lang="en-US" dirty="0" err="1" smtClean="0"/>
              <a:t>Eg</a:t>
            </a:r>
            <a:r>
              <a:rPr lang="en-US" dirty="0" smtClean="0"/>
              <a:t> VBG</a:t>
            </a:r>
            <a:endParaRPr lang="en-GB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</a:p>
          <a:p>
            <a:endParaRPr lang="en-US" dirty="0"/>
          </a:p>
          <a:p>
            <a:r>
              <a:rPr lang="en-US" dirty="0" smtClean="0"/>
              <a:t>Did not accept </a:t>
            </a:r>
            <a:r>
              <a:rPr lang="en-US" dirty="0" smtClean="0"/>
              <a:t>bHCG</a:t>
            </a:r>
            <a:r>
              <a:rPr lang="en-US" dirty="0" smtClean="0"/>
              <a:t> for “pregnancy”, must mention high possibility of ectopic.</a:t>
            </a:r>
          </a:p>
          <a:p>
            <a:r>
              <a:rPr lang="en-US" dirty="0" smtClean="0"/>
              <a:t>Did not accept U/S- needed to specify pelvic</a:t>
            </a:r>
          </a:p>
          <a:p>
            <a:r>
              <a:rPr lang="en-US" dirty="0" smtClean="0"/>
              <a:t>Did not accept CT </a:t>
            </a:r>
            <a:r>
              <a:rPr lang="en-US" dirty="0" err="1" smtClean="0"/>
              <a:t>abdo</a:t>
            </a:r>
            <a:r>
              <a:rPr lang="en-US" dirty="0" smtClean="0"/>
              <a:t> or other random, non-specific to this scenario tests.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29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Regarding pelvic inflammatory disease, list four (4) admission criteria.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Systemic toxicity</a:t>
            </a:r>
            <a:endParaRPr lang="en-GB" dirty="0"/>
          </a:p>
          <a:p>
            <a:pPr lvl="0"/>
            <a:r>
              <a:rPr lang="en-US" dirty="0"/>
              <a:t>Severe pain</a:t>
            </a:r>
            <a:endParaRPr lang="en-GB" dirty="0"/>
          </a:p>
          <a:p>
            <a:pPr lvl="0"/>
            <a:r>
              <a:rPr lang="en-US" dirty="0"/>
              <a:t>Unable to tolerate oral meds</a:t>
            </a:r>
            <a:endParaRPr lang="en-GB" dirty="0"/>
          </a:p>
          <a:p>
            <a:pPr lvl="0"/>
            <a:r>
              <a:rPr lang="en-US" dirty="0"/>
              <a:t>Pregnancy</a:t>
            </a:r>
            <a:endParaRPr lang="en-GB" dirty="0"/>
          </a:p>
          <a:p>
            <a:pPr lvl="0"/>
            <a:r>
              <a:rPr lang="en-US" dirty="0"/>
              <a:t>Pre-pubertal- sexual abuse</a:t>
            </a:r>
            <a:endParaRPr lang="en-GB" dirty="0"/>
          </a:p>
          <a:p>
            <a:pPr lvl="0"/>
            <a:r>
              <a:rPr lang="en-US" dirty="0" err="1"/>
              <a:t>Tubo</a:t>
            </a:r>
            <a:r>
              <a:rPr lang="en-US" dirty="0"/>
              <a:t>-ovarian </a:t>
            </a:r>
            <a:r>
              <a:rPr lang="en-US" dirty="0" err="1"/>
              <a:t>absess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1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NOTES:</a:t>
            </a:r>
          </a:p>
          <a:p>
            <a:r>
              <a:rPr lang="en-US" dirty="0" smtClean="0"/>
              <a:t>Did not accept vague reference to social issues as reason for admission.   </a:t>
            </a:r>
          </a:p>
        </p:txBody>
      </p:sp>
    </p:spTree>
    <p:extLst>
      <p:ext uri="{BB962C8B-B14F-4D97-AF65-F5344CB8AC3E}">
        <p14:creationId xmlns:p14="http://schemas.microsoft.com/office/powerpoint/2010/main" val="7142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16</TotalTime>
  <Words>137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MMC Practice Exam 2017.2 Question 5 (12 marks)</vt:lpstr>
      <vt:lpstr>PowerPoint Presentation</vt:lpstr>
      <vt:lpstr>A 29 y.o female with past history of pelvic inflammatory disease presents with severe abdominal pain. </vt:lpstr>
      <vt:lpstr>PowerPoint Presentation</vt:lpstr>
      <vt:lpstr>Regarding pelvic inflammatory disease, list four (4) admission criteria. 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MMC Practice Exam 2017.2 Question 5</dc:title>
  <dc:creator>Lisa Vallender</dc:creator>
  <cp:lastModifiedBy>Lisa Vallender</cp:lastModifiedBy>
  <cp:revision>2</cp:revision>
  <dcterms:created xsi:type="dcterms:W3CDTF">2017-12-12T00:14:43Z</dcterms:created>
  <dcterms:modified xsi:type="dcterms:W3CDTF">2017-12-12T00:31:30Z</dcterms:modified>
</cp:coreProperties>
</file>