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94"/>
  </p:normalViewPr>
  <p:slideViewPr>
    <p:cSldViewPr snapToGrid="0" snapToObjects="1">
      <p:cViewPr varScale="1">
        <p:scale>
          <a:sx n="90" d="100"/>
          <a:sy n="90" d="100"/>
        </p:scale>
        <p:origin x="8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Sarah Mikhail </a:t>
            </a:r>
            <a:br>
              <a:rPr lang="en-US" dirty="0" smtClean="0"/>
            </a:br>
            <a:r>
              <a:rPr lang="en-US" dirty="0" smtClean="0"/>
              <a:t>Monash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719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270933"/>
            <a:ext cx="9603275" cy="846667"/>
          </a:xfrm>
        </p:spPr>
        <p:txBody>
          <a:bodyPr/>
          <a:lstStyle/>
          <a:p>
            <a:r>
              <a:rPr lang="en-US" dirty="0" err="1" smtClean="0"/>
              <a:t>MArks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80" y="1117600"/>
            <a:ext cx="7678134" cy="4996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90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Epiglottitis (A MUST)</a:t>
            </a:r>
          </a:p>
          <a:p>
            <a:r>
              <a:rPr lang="en-US" dirty="0" smtClean="0"/>
              <a:t>Retropharyngeal abscess</a:t>
            </a:r>
          </a:p>
          <a:p>
            <a:r>
              <a:rPr lang="en-US" dirty="0" smtClean="0"/>
              <a:t>Quinsy</a:t>
            </a:r>
          </a:p>
          <a:p>
            <a:r>
              <a:rPr lang="en-US" dirty="0" smtClean="0"/>
              <a:t>Pharyngitis</a:t>
            </a:r>
          </a:p>
          <a:p>
            <a:r>
              <a:rPr lang="en-US" dirty="0" smtClean="0"/>
              <a:t>Laryngitis </a:t>
            </a:r>
          </a:p>
          <a:p>
            <a:endParaRPr lang="en-US" dirty="0" smtClean="0"/>
          </a:p>
          <a:p>
            <a:r>
              <a:rPr lang="en-US" dirty="0" smtClean="0"/>
              <a:t>FB with collection, lymphoma (cervical lymphadenopathy)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875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A (don’ts)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Throat infection </a:t>
            </a:r>
            <a:r>
              <a:rPr lang="mr-IN" dirty="0" smtClean="0"/>
              <a:t>–</a:t>
            </a:r>
            <a:r>
              <a:rPr lang="en-US" dirty="0" smtClean="0"/>
              <a:t> What? Where? Strep throat - ?pharyngitis ?tonsillitis</a:t>
            </a:r>
          </a:p>
          <a:p>
            <a:r>
              <a:rPr lang="en-US" dirty="0" smtClean="0"/>
              <a:t>Listing multiple etiology for same illness (EBV, strep tonsillitis)</a:t>
            </a:r>
          </a:p>
          <a:p>
            <a:r>
              <a:rPr lang="en-US" dirty="0" smtClean="0"/>
              <a:t>Trauma, FB etc. should not cause fever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76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Thumb print sign </a:t>
            </a:r>
          </a:p>
          <a:p>
            <a:endParaRPr lang="en-US" dirty="0"/>
          </a:p>
          <a:p>
            <a:r>
              <a:rPr lang="en-US" dirty="0" smtClean="0"/>
              <a:t>If you don</a:t>
            </a:r>
            <a:r>
              <a:rPr lang="mr-IN" dirty="0" smtClean="0"/>
              <a:t>’</a:t>
            </a:r>
            <a:r>
              <a:rPr lang="en-US" dirty="0" smtClean="0"/>
              <a:t>t know what it’s from don</a:t>
            </a:r>
            <a:r>
              <a:rPr lang="mr-IN" dirty="0" smtClean="0"/>
              <a:t>’</a:t>
            </a:r>
            <a:r>
              <a:rPr lang="en-US" dirty="0" smtClean="0"/>
              <a:t>t add extra information that will show you up!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98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Stridor</a:t>
            </a:r>
          </a:p>
          <a:p>
            <a:r>
              <a:rPr lang="en-US" dirty="0" smtClean="0"/>
              <a:t>Drooling</a:t>
            </a:r>
          </a:p>
          <a:p>
            <a:r>
              <a:rPr lang="en-US" dirty="0" err="1" smtClean="0"/>
              <a:t>Dyspnoea</a:t>
            </a:r>
            <a:endParaRPr lang="en-US" dirty="0"/>
          </a:p>
          <a:p>
            <a:r>
              <a:rPr lang="en-US" dirty="0" smtClean="0"/>
              <a:t>Rapid progression of </a:t>
            </a:r>
            <a:r>
              <a:rPr lang="en-US" dirty="0" err="1" smtClean="0"/>
              <a:t>Sx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43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C (don</a:t>
            </a:r>
            <a:r>
              <a:rPr lang="mr-IN" dirty="0" smtClean="0"/>
              <a:t>’</a:t>
            </a:r>
            <a:r>
              <a:rPr lang="en-US" dirty="0" smtClean="0"/>
              <a:t>t’s)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Hypoxia in this instance would be the patient almost at arrest </a:t>
            </a:r>
            <a:r>
              <a:rPr lang="mr-IN" dirty="0" smtClean="0"/>
              <a:t>–</a:t>
            </a:r>
            <a:r>
              <a:rPr lang="en-US" dirty="0" smtClean="0"/>
              <a:t> not a predictor</a:t>
            </a:r>
          </a:p>
          <a:p>
            <a:r>
              <a:rPr lang="en-US" dirty="0" smtClean="0"/>
              <a:t>Unable to lie flat </a:t>
            </a:r>
            <a:r>
              <a:rPr lang="mr-IN" dirty="0" smtClean="0"/>
              <a:t>–</a:t>
            </a:r>
            <a:r>
              <a:rPr lang="en-US" dirty="0" smtClean="0"/>
              <a:t> why would you lie this patient flat?</a:t>
            </a:r>
          </a:p>
          <a:p>
            <a:r>
              <a:rPr lang="en-US" dirty="0" smtClean="0"/>
              <a:t>Agitation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978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Ceftriaxone, ceftazidime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Choices for penicillin allergy are either clindamycin or </a:t>
            </a:r>
            <a:r>
              <a:rPr lang="en-US" dirty="0" err="1" smtClean="0"/>
              <a:t>chloremphenicol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 did pay anything reasonable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850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Mx</a:t>
            </a:r>
            <a:r>
              <a:rPr lang="en-US" dirty="0" smtClean="0"/>
              <a:t> </a:t>
            </a:r>
            <a:r>
              <a:rPr lang="en-US" dirty="0" err="1" smtClean="0"/>
              <a:t>Donts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treat as tonsillitis </a:t>
            </a:r>
            <a:r>
              <a:rPr lang="mr-IN" dirty="0" smtClean="0"/>
              <a:t>–</a:t>
            </a:r>
            <a:r>
              <a:rPr lang="en-US" dirty="0" smtClean="0"/>
              <a:t> Benzyl penicillin and metronidazole not appropriate</a:t>
            </a:r>
          </a:p>
          <a:p>
            <a:endParaRPr lang="en-US" dirty="0"/>
          </a:p>
          <a:p>
            <a:r>
              <a:rPr lang="en-US" dirty="0" smtClean="0"/>
              <a:t>Don’t further risk the airway!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21618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30</TotalTime>
  <Words>174</Words>
  <Application>Microsoft Macintosh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Gill Sans MT</vt:lpstr>
      <vt:lpstr>Mangal</vt:lpstr>
      <vt:lpstr>Arial</vt:lpstr>
      <vt:lpstr>Gallery</vt:lpstr>
      <vt:lpstr>Question 5</vt:lpstr>
      <vt:lpstr>MArks</vt:lpstr>
      <vt:lpstr>Part A</vt:lpstr>
      <vt:lpstr>PART A (don’ts)</vt:lpstr>
      <vt:lpstr>Part B</vt:lpstr>
      <vt:lpstr>Part C</vt:lpstr>
      <vt:lpstr>Part C (don’t’s)</vt:lpstr>
      <vt:lpstr>Mx</vt:lpstr>
      <vt:lpstr>Mx Donts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5</dc:title>
  <dc:creator>Sarah Mikhail</dc:creator>
  <cp:lastModifiedBy>Sarah Mikhail</cp:lastModifiedBy>
  <cp:revision>4</cp:revision>
  <dcterms:created xsi:type="dcterms:W3CDTF">2017-06-21T01:14:59Z</dcterms:created>
  <dcterms:modified xsi:type="dcterms:W3CDTF">2017-06-21T01:45:08Z</dcterms:modified>
</cp:coreProperties>
</file>