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18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ED-4845-A05A-0F069A37E9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ED-4845-A05A-0F069A37E9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ED-4845-A05A-0F069A37E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51424"/>
        <c:axId val="50557312"/>
      </c:barChart>
      <c:catAx>
        <c:axId val="5055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57312"/>
        <c:crosses val="autoZero"/>
        <c:auto val="1"/>
        <c:lblAlgn val="ctr"/>
        <c:lblOffset val="100"/>
        <c:noMultiLvlLbl val="0"/>
      </c:catAx>
      <c:valAx>
        <c:axId val="5055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5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0753AB2-7C08-4C89-90AD-0D9105DF745F}" type="datetimeFigureOut">
              <a:rPr lang="en-AU" smtClean="0"/>
              <a:t>01/09/2020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AA855F5-EF0E-4516-8598-D9A1EFE0106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Red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Graeme Thomson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88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(c)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 to portable equipment.</a:t>
            </a:r>
          </a:p>
          <a:p>
            <a:r>
              <a:rPr lang="en-US" dirty="0"/>
              <a:t>Simplify treatment.</a:t>
            </a:r>
          </a:p>
          <a:p>
            <a:r>
              <a:rPr lang="en-US" dirty="0"/>
              <a:t>Ensure that there is an adequate oxygen supply.</a:t>
            </a:r>
          </a:p>
          <a:p>
            <a:r>
              <a:rPr lang="en-US" dirty="0"/>
              <a:t>Ensure that there is adequate equipment battery life.</a:t>
            </a:r>
          </a:p>
          <a:p>
            <a:r>
              <a:rPr lang="en-US" dirty="0"/>
              <a:t>Take drugs required for paralysis/sedation.</a:t>
            </a:r>
          </a:p>
          <a:p>
            <a:r>
              <a:rPr lang="en-US" dirty="0"/>
              <a:t>Contact likely receiving hospital.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39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(c) incorrect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Extubate</a:t>
            </a:r>
            <a:r>
              <a:rPr lang="en-US" dirty="0"/>
              <a:t>. (zero section score)</a:t>
            </a:r>
          </a:p>
          <a:p>
            <a:r>
              <a:rPr lang="en-US" dirty="0"/>
              <a:t>Call ICU to attend now.</a:t>
            </a:r>
          </a:p>
          <a:p>
            <a:r>
              <a:rPr lang="en-US" dirty="0"/>
              <a:t>Transfer (to ICU or anywhere else).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47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Notional Cut Score = 7</a:t>
            </a:r>
          </a:p>
          <a:p>
            <a:r>
              <a:rPr lang="en-US" dirty="0"/>
              <a:t>11/65 passed</a:t>
            </a:r>
          </a:p>
          <a:p>
            <a:r>
              <a:rPr lang="en-US" dirty="0"/>
              <a:t>Mode = 4, Median and Mean &lt; 4</a:t>
            </a:r>
          </a:p>
          <a:p>
            <a:endParaRPr lang="en-US" dirty="0"/>
          </a:p>
          <a:p>
            <a:r>
              <a:rPr lang="en-US" dirty="0"/>
              <a:t>One score of 12.</a:t>
            </a:r>
          </a:p>
        </p:txBody>
      </p:sp>
    </p:spTree>
    <p:extLst>
      <p:ext uri="{BB962C8B-B14F-4D97-AF65-F5344CB8AC3E}">
        <p14:creationId xmlns:p14="http://schemas.microsoft.com/office/powerpoint/2010/main" val="36636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14C0CC-B28B-4238-A53B-A2F1E3C2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Scores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9E73BF8-5099-4CB9-BBDC-918674091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1706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0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advice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question.</a:t>
            </a:r>
          </a:p>
          <a:p>
            <a:r>
              <a:rPr lang="en-US" dirty="0"/>
              <a:t>Ditto.</a:t>
            </a:r>
          </a:p>
          <a:p>
            <a:r>
              <a:rPr lang="en-US" dirty="0"/>
              <a:t>Ditto.</a:t>
            </a:r>
          </a:p>
          <a:p>
            <a:r>
              <a:rPr lang="en-US" dirty="0"/>
              <a:t>Learn the basics of your disaster plans.</a:t>
            </a:r>
          </a:p>
          <a:p>
            <a:r>
              <a:rPr lang="en-US" dirty="0"/>
              <a:t>Write what you will actually do in the real world.</a:t>
            </a:r>
          </a:p>
          <a:p>
            <a:r>
              <a:rPr lang="en-US" dirty="0"/>
              <a:t>Get as much experience as you can.</a:t>
            </a:r>
          </a:p>
          <a:p>
            <a:r>
              <a:rPr lang="en-US" dirty="0"/>
              <a:t>Think broadly.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94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in charge when there is a Code Red (Fire) announced in the hospital.</a:t>
            </a:r>
          </a:p>
          <a:p>
            <a:r>
              <a:rPr lang="en-US" dirty="0"/>
              <a:t>The particular site of the announced fire is the Medical Imaging Department that is immediately adjacent to 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75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(a)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5 important steps that your department should take in response to this announcement.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77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(a)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entry and exit points.</a:t>
            </a:r>
          </a:p>
          <a:p>
            <a:r>
              <a:rPr lang="en-US" dirty="0"/>
              <a:t>Fire Warden takes charge.</a:t>
            </a:r>
          </a:p>
          <a:p>
            <a:r>
              <a:rPr lang="en-US" dirty="0"/>
              <a:t>Check local area and move from immediate danger.</a:t>
            </a:r>
          </a:p>
          <a:p>
            <a:r>
              <a:rPr lang="en-US" dirty="0"/>
              <a:t>Establish communication with Incident Commander.</a:t>
            </a:r>
          </a:p>
          <a:p>
            <a:r>
              <a:rPr lang="en-US" dirty="0"/>
              <a:t>Record everyone present in the department.</a:t>
            </a:r>
          </a:p>
          <a:p>
            <a:r>
              <a:rPr lang="en-US" dirty="0"/>
              <a:t>Prepare for possible evacuation.</a:t>
            </a:r>
          </a:p>
          <a:p>
            <a:r>
              <a:rPr lang="en-US" dirty="0"/>
              <a:t>Inform patients and visitors.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7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(a) incorrect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Evacuate. (zero section score)</a:t>
            </a:r>
          </a:p>
          <a:p>
            <a:r>
              <a:rPr lang="en-US" dirty="0"/>
              <a:t>Notify other departments.</a:t>
            </a:r>
          </a:p>
          <a:p>
            <a:r>
              <a:rPr lang="en-US"/>
              <a:t>Call other Codes.</a:t>
            </a:r>
            <a:endParaRPr lang="en-US" dirty="0"/>
          </a:p>
          <a:p>
            <a:r>
              <a:rPr lang="en-US" dirty="0"/>
              <a:t>Move patients to wards.</a:t>
            </a:r>
          </a:p>
          <a:p>
            <a:r>
              <a:rPr lang="en-US" dirty="0"/>
              <a:t>Discharge patients.</a:t>
            </a:r>
          </a:p>
          <a:p>
            <a:r>
              <a:rPr lang="en-US" dirty="0"/>
              <a:t>Recall staff.</a:t>
            </a:r>
          </a:p>
          <a:p>
            <a:r>
              <a:rPr lang="en-US" dirty="0"/>
              <a:t>Take over as Fire Warden.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83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(b)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patients who was passing through your department when the announcement was made is a woman at 40/40 gestation who is in </a:t>
            </a:r>
            <a:r>
              <a:rPr lang="en-US" dirty="0" err="1"/>
              <a:t>labour</a:t>
            </a:r>
            <a:r>
              <a:rPr lang="en-US" dirty="0"/>
              <a:t>. It appears that she will deliver within the next 15 minutes.</a:t>
            </a:r>
          </a:p>
          <a:p>
            <a:r>
              <a:rPr lang="en-US" dirty="0"/>
              <a:t>Outline 3 actions that you will take to ensure that she delivers safely.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46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(b)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ED staff with Obstetrics/Midwifery experience to manage the delivery.</a:t>
            </a:r>
          </a:p>
          <a:p>
            <a:r>
              <a:rPr lang="en-US" dirty="0"/>
              <a:t>Prepare for delivery and management of the mother and baby.</a:t>
            </a:r>
          </a:p>
          <a:p>
            <a:r>
              <a:rPr lang="en-US" dirty="0"/>
              <a:t>Notify Obstetrics that they may be required when the Code is stood down.</a:t>
            </a:r>
          </a:p>
          <a:p>
            <a:r>
              <a:rPr lang="en-US" dirty="0"/>
              <a:t>Prepare for her evacuation.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03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(b) incorrect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the patient to </a:t>
            </a:r>
            <a:r>
              <a:rPr lang="en-US" dirty="0" err="1"/>
              <a:t>Labour</a:t>
            </a:r>
            <a:r>
              <a:rPr lang="en-US" dirty="0"/>
              <a:t> Ward. (zero section score)</a:t>
            </a:r>
          </a:p>
          <a:p>
            <a:r>
              <a:rPr lang="en-US" dirty="0"/>
              <a:t>Ask Obstetrics/Midwifery to attend now.</a:t>
            </a:r>
          </a:p>
          <a:p>
            <a:r>
              <a:rPr lang="en-US" dirty="0"/>
              <a:t>Evacuate the patient. (zero section score)</a:t>
            </a:r>
          </a:p>
          <a:p>
            <a:r>
              <a:rPr lang="en-US" dirty="0"/>
              <a:t>Going over the top with resus.</a:t>
            </a:r>
          </a:p>
          <a:p>
            <a:r>
              <a:rPr lang="en-US" dirty="0"/>
              <a:t>Calling </a:t>
            </a:r>
            <a:r>
              <a:rPr lang="en-US" dirty="0" err="1"/>
              <a:t>Paediatrician</a:t>
            </a:r>
            <a:r>
              <a:rPr lang="en-US" dirty="0"/>
              <a:t> for a (probably) normal delivery.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1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(c)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ventilator-dependent patient in a resuscitation cubicle.</a:t>
            </a:r>
          </a:p>
          <a:p>
            <a:r>
              <a:rPr lang="en-US" dirty="0"/>
              <a:t>List 4 things that should be done to prepare for safe evacuation of this patient.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125</TotalTime>
  <Words>461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Code Red</vt:lpstr>
      <vt:lpstr>Stem</vt:lpstr>
      <vt:lpstr>Part (a)</vt:lpstr>
      <vt:lpstr>Part (a) answers</vt:lpstr>
      <vt:lpstr>Part (a) incorrect answers</vt:lpstr>
      <vt:lpstr>Part (b)</vt:lpstr>
      <vt:lpstr>Part (b) answers</vt:lpstr>
      <vt:lpstr>Part (b) incorrect answers</vt:lpstr>
      <vt:lpstr>Part (c)</vt:lpstr>
      <vt:lpstr>Part (c) answers</vt:lpstr>
      <vt:lpstr>Part (c) incorrect answers</vt:lpstr>
      <vt:lpstr>Results</vt:lpstr>
      <vt:lpstr>Scores</vt:lpstr>
      <vt:lpstr>General advice</vt:lpstr>
    </vt:vector>
  </TitlesOfParts>
  <Company>Eastern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Red</dc:title>
  <dc:creator>Thomson, Graeme</dc:creator>
  <cp:lastModifiedBy>Thomson, Graeme</cp:lastModifiedBy>
  <cp:revision>25</cp:revision>
  <dcterms:created xsi:type="dcterms:W3CDTF">2020-08-11T04:48:38Z</dcterms:created>
  <dcterms:modified xsi:type="dcterms:W3CDTF">2020-08-31T23:47:31Z</dcterms:modified>
</cp:coreProperties>
</file>