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6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756A-7D03-F64F-B769-FE4098335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81200"/>
          </a:xfrm>
        </p:spPr>
        <p:txBody>
          <a:bodyPr/>
          <a:lstStyle/>
          <a:p>
            <a:r>
              <a:rPr lang="en-US" sz="5400" dirty="0"/>
              <a:t>MOCK OSCE Feedback Q 22 </a:t>
            </a:r>
            <a:r>
              <a:rPr lang="en-US" sz="5400" dirty="0" err="1"/>
              <a:t>paed</a:t>
            </a:r>
            <a:r>
              <a:rPr lang="en-US" sz="5400" dirty="0"/>
              <a:t> surg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19459-E237-5F43-BA59-CA20561D9E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 Flood</a:t>
            </a:r>
          </a:p>
        </p:txBody>
      </p:sp>
    </p:spTree>
    <p:extLst>
      <p:ext uri="{BB962C8B-B14F-4D97-AF65-F5344CB8AC3E}">
        <p14:creationId xmlns:p14="http://schemas.microsoft.com/office/powerpoint/2010/main" val="332748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5F182E-FEDA-D348-871B-384AA011023E}"/>
              </a:ext>
            </a:extLst>
          </p:cNvPr>
          <p:cNvSpPr txBox="1"/>
          <p:nvPr/>
        </p:nvSpPr>
        <p:spPr>
          <a:xfrm>
            <a:off x="2270234" y="1765738"/>
            <a:ext cx="700384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Marking </a:t>
            </a:r>
            <a:br>
              <a:rPr lang="en-US" dirty="0"/>
            </a:br>
            <a:r>
              <a:rPr lang="en-US" dirty="0"/>
              <a:t>Pass mark 8 from 12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65 candidates</a:t>
            </a:r>
            <a:br>
              <a:rPr lang="en-US" dirty="0"/>
            </a:br>
            <a:r>
              <a:rPr lang="en-US" dirty="0"/>
              <a:t>4 did not answer</a:t>
            </a:r>
            <a:br>
              <a:rPr lang="en-US" dirty="0"/>
            </a:br>
            <a:r>
              <a:rPr lang="en-US" dirty="0"/>
              <a:t>Overall 38 passed from 65 candidates = 58% pass rate</a:t>
            </a:r>
            <a:br>
              <a:rPr lang="en-US" dirty="0"/>
            </a:br>
            <a:r>
              <a:rPr lang="en-US" dirty="0"/>
              <a:t>62% of those that attempted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Main pointers :</a:t>
            </a:r>
            <a:br>
              <a:rPr lang="en-US" dirty="0"/>
            </a:br>
            <a:r>
              <a:rPr lang="en-US" dirty="0"/>
              <a:t>read the question</a:t>
            </a:r>
            <a:br>
              <a:rPr lang="en-US" dirty="0"/>
            </a:br>
            <a:r>
              <a:rPr lang="en-US" dirty="0" err="1"/>
              <a:t>e.g.if</a:t>
            </a:r>
            <a:r>
              <a:rPr lang="en-US" dirty="0"/>
              <a:t> states diagnostic then rare sign is not going to get marks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0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EE022F-F21F-744D-A7E8-967ACB1D63DD}"/>
              </a:ext>
            </a:extLst>
          </p:cNvPr>
          <p:cNvSpPr/>
          <p:nvPr/>
        </p:nvSpPr>
        <p:spPr>
          <a:xfrm>
            <a:off x="0" y="-5835074"/>
            <a:ext cx="12723540" cy="1332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the ED consultant in a metropolitan Emergency department when a 4 week old baby boy presents with significant vomiting over the past 8 hours.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observations are as follows: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 37.2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 Rate 130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 22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O2 Saturations 96%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concerned about intestinal obstruction.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marks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1.The  history is suggestive of pyloric stenosis. Outline 2 specific investigations and their findings that would support this diagnosis( 4 marks)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Ultrasound – target sign on USS and thickened pylorus- sensitivity 95%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Laboratory tests – not diagnostic but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hypochloremic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alkalosis suggestive with increased creatinine,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Fluroscopic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upper GI series – useful if more distal obstruction suspected – bilious vomiting. 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Endoscopy – thickened pylorus</a:t>
            </a:r>
          </a:p>
          <a:p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b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0263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62B552-83B3-AE4A-8AE3-FC67FB5E16E1}"/>
              </a:ext>
            </a:extLst>
          </p:cNvPr>
          <p:cNvSpPr/>
          <p:nvPr/>
        </p:nvSpPr>
        <p:spPr>
          <a:xfrm>
            <a:off x="0" y="-1464647"/>
            <a:ext cx="123444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Please outline  the 4 most likely causes of intestinal obstruction in this neonate and what clinical features would fit with this diagnosis. </a:t>
            </a:r>
            <a:endParaRPr lang="en-A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marks</a:t>
            </a:r>
            <a:br>
              <a:rPr lang="en-AU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 Pyloric stenosis      </a:t>
            </a:r>
          </a:p>
          <a:p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Forceful vomiting, typically nonbilious but can become bilious, usually 3-5 weeks of age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2.Malrotation with volvulus 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Acute onset of bilious vomiting with acute abdomen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3.Incarcerated Hernia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Irritability with vomiting and inguinal mass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4.Intussception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 older age group 6 month to 36 months, can occur in neonates, periods of pallor, and intermittent pain with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haemochezia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May have dance sign ( retraction RIF)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Intestinal Duplication, stenosis or atresia</a:t>
            </a:r>
          </a:p>
          <a:p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Bilious vomiting if lesion at ampulla of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vater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gastric or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distension usually with hours or days of birth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6.Antral or duodenal web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depends on severity – vomiting and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distension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A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Hirsprung</a:t>
            </a: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disease 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Abdo distension and failure to pass meconium in first 48 hrs. May present with enterocolitis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8.Foreign Body</a:t>
            </a:r>
            <a:b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likely 6 months plus, range of symptoms from asymptomatic through to food refusal, vomiting, perforation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3997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</TotalTime>
  <Words>439</Words>
  <Application>Microsoft Macintosh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</vt:lpstr>
      <vt:lpstr>MOCK OSCE Feedback Q 22 paed surg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MOCK OSCE Feedback Q 22 paed surg</dc:title>
  <dc:creator>Microsoft Office User</dc:creator>
  <cp:lastModifiedBy>Diane Flood</cp:lastModifiedBy>
  <cp:revision>4</cp:revision>
  <dcterms:created xsi:type="dcterms:W3CDTF">2020-09-13T08:17:43Z</dcterms:created>
  <dcterms:modified xsi:type="dcterms:W3CDTF">2020-09-13T10:21:52Z</dcterms:modified>
</cp:coreProperties>
</file>