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6" r:id="rId15"/>
    <p:sldId id="271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16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68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729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19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94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99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4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084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60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99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D74-4BA9-45C6-B24C-4055E9614247}" type="datetimeFigureOut">
              <a:rPr lang="en-AU" smtClean="0"/>
              <a:t>03/03/2020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4BC6-DED6-42FC-9680-7FA83EE74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80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Monash Practice Exam</a:t>
            </a:r>
            <a:br>
              <a:rPr lang="en-US" dirty="0" smtClean="0"/>
            </a:br>
            <a:r>
              <a:rPr lang="en-US" dirty="0" smtClean="0"/>
              <a:t>Feb 2020</a:t>
            </a:r>
            <a:br>
              <a:rPr lang="en-US" dirty="0" smtClean="0"/>
            </a:br>
            <a:r>
              <a:rPr lang="en-US" dirty="0" smtClean="0"/>
              <a:t>Feedback session</a:t>
            </a:r>
            <a:br>
              <a:rPr lang="en-US" dirty="0" smtClean="0"/>
            </a:br>
            <a:r>
              <a:rPr lang="en-US" dirty="0" smtClean="0"/>
              <a:t>Question 21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Jon Dowling</a:t>
            </a:r>
          </a:p>
          <a:p>
            <a:r>
              <a:rPr lang="en-US" dirty="0" smtClean="0"/>
              <a:t>Deputy Director Emergency Services</a:t>
            </a:r>
          </a:p>
          <a:p>
            <a:r>
              <a:rPr lang="en-US" dirty="0" smtClean="0"/>
              <a:t>Peninsula Health</a:t>
            </a:r>
          </a:p>
          <a:p>
            <a:r>
              <a:rPr lang="en-US" dirty="0" smtClean="0"/>
              <a:t>Regional Censor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727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presentations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Ambulance arrivals</a:t>
            </a:r>
            <a:endParaRPr lang="en-AU" dirty="0"/>
          </a:p>
          <a:p>
            <a:pPr lvl="1"/>
            <a:r>
              <a:rPr lang="en-US" dirty="0" smtClean="0"/>
              <a:t>Diversion/bypass</a:t>
            </a:r>
          </a:p>
          <a:p>
            <a:r>
              <a:rPr lang="en-US" dirty="0" smtClean="0"/>
              <a:t>Incoming transfers</a:t>
            </a:r>
          </a:p>
          <a:p>
            <a:r>
              <a:rPr lang="en-US" dirty="0" smtClean="0"/>
              <a:t>Code blues/MET calls within organization</a:t>
            </a:r>
          </a:p>
          <a:p>
            <a:endParaRPr lang="en-US" dirty="0"/>
          </a:p>
          <a:p>
            <a:r>
              <a:rPr lang="en-US" dirty="0" smtClean="0"/>
              <a:t>Justification – decrease numbers of patients in the ED who require need O2, divert critically unwell patients to other </a:t>
            </a:r>
            <a:r>
              <a:rPr lang="en-US" dirty="0" err="1" smtClean="0"/>
              <a:t>organisations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610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reading the question</a:t>
            </a:r>
          </a:p>
          <a:p>
            <a:pPr lvl="1"/>
            <a:r>
              <a:rPr lang="en-US" dirty="0" smtClean="0"/>
              <a:t>The question is specifically regarding O2, not general disaster management</a:t>
            </a:r>
          </a:p>
          <a:p>
            <a:pPr lvl="1"/>
            <a:r>
              <a:rPr lang="en-AU" dirty="0" smtClean="0"/>
              <a:t>Trying to fit a pre-prepared “Disaster” answer in doesn’t work </a:t>
            </a:r>
          </a:p>
          <a:p>
            <a:r>
              <a:rPr lang="en-US" dirty="0" smtClean="0"/>
              <a:t>Writing a justification that isn’t really a justification</a:t>
            </a:r>
          </a:p>
          <a:p>
            <a:pPr lvl="1"/>
            <a:r>
              <a:rPr lang="en-US" dirty="0" smtClean="0"/>
              <a:t>Remember this is a Consultant level exam, so we are expecting a high level response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“Get spare oxygen cylinders” – “provide oxygen to patients”</a:t>
            </a:r>
          </a:p>
          <a:p>
            <a:pPr lvl="1"/>
            <a:r>
              <a:rPr lang="en-US" dirty="0" smtClean="0"/>
              <a:t>“Identify any patients dependent on O2 in the ED </a:t>
            </a:r>
            <a:r>
              <a:rPr lang="en-US" dirty="0" err="1" smtClean="0"/>
              <a:t>ie</a:t>
            </a:r>
            <a:r>
              <a:rPr lang="en-US" dirty="0" smtClean="0"/>
              <a:t> intubated patients” – “very high priority that needs faster solution”</a:t>
            </a:r>
          </a:p>
          <a:p>
            <a:r>
              <a:rPr lang="en-US" dirty="0" smtClean="0"/>
              <a:t>Saying the same thing in multiple points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216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“To call for portable O2 cylinders to be brought from the rest of the hospital and place all patients requiring oxygen onto portable oxygen cylinders to deliver necessary O2”</a:t>
            </a:r>
          </a:p>
          <a:p>
            <a:pPr lvl="1"/>
            <a:r>
              <a:rPr lang="en-US" dirty="0" smtClean="0"/>
              <a:t>“To prevent dangerous hypoxia in patients with confirmed oxygen requirement”</a:t>
            </a:r>
            <a:endParaRPr lang="en-AU" dirty="0"/>
          </a:p>
          <a:p>
            <a:r>
              <a:rPr lang="en-US" dirty="0" smtClean="0"/>
              <a:t>“Liaise with operating theatres and wards with regards to O2 supplies available and not in use”</a:t>
            </a:r>
          </a:p>
          <a:p>
            <a:pPr lvl="1"/>
            <a:r>
              <a:rPr lang="en-US" dirty="0" smtClean="0"/>
              <a:t>“Recruitment of further resources in the event ED oxygen cylinder resources dwindle”</a:t>
            </a:r>
          </a:p>
          <a:p>
            <a:r>
              <a:rPr lang="en-US" dirty="0" smtClean="0"/>
              <a:t>“Cease all non critical uses of oxygen </a:t>
            </a:r>
            <a:r>
              <a:rPr lang="en-US" dirty="0" err="1" smtClean="0"/>
              <a:t>eg</a:t>
            </a:r>
            <a:r>
              <a:rPr lang="en-US" dirty="0" smtClean="0"/>
              <a:t> nebulized medication given with air if appropriate”</a:t>
            </a:r>
          </a:p>
          <a:p>
            <a:pPr lvl="1"/>
            <a:r>
              <a:rPr lang="en-US" dirty="0" smtClean="0"/>
              <a:t>“to ensure limited supply is not being wasted”</a:t>
            </a:r>
            <a:endParaRPr lang="en-A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877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explosion has caused a fire which is adjacent to your department. The hospital executive asks you to prepare to evacuate.</a:t>
            </a:r>
          </a:p>
          <a:p>
            <a:endParaRPr lang="en-US" dirty="0"/>
          </a:p>
          <a:p>
            <a:r>
              <a:rPr lang="en-US" dirty="0" smtClean="0"/>
              <a:t>Complete the table listing the patient groups you would evacuate, in order of priority, with one justification for each as to why they fall in that level of priority</a:t>
            </a:r>
          </a:p>
        </p:txBody>
      </p:sp>
    </p:spTree>
    <p:extLst>
      <p:ext uri="{BB962C8B-B14F-4D97-AF65-F5344CB8AC3E}">
        <p14:creationId xmlns:p14="http://schemas.microsoft.com/office/powerpoint/2010/main" val="2022061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Evacuation means prioritizing greatest number = greatest good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priority = Ambulant patients</a:t>
            </a:r>
          </a:p>
          <a:p>
            <a:pPr lvl="1"/>
            <a:r>
              <a:rPr lang="en-US" dirty="0" smtClean="0"/>
              <a:t>Largest group of patients within the department, majority will be self caring and non critical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Priority = Mobility impaired or limited, those that can be moved in a wheelchair, but not critically unwell</a:t>
            </a:r>
          </a:p>
          <a:p>
            <a:pPr lvl="1"/>
            <a:r>
              <a:rPr lang="en-US" dirty="0" smtClean="0"/>
              <a:t>Smaller number but need wheelchairs or slide sheets to evacuate, takes resources and time, may block egress points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Priority = patients on ventilators or high clinical requirements</a:t>
            </a:r>
          </a:p>
          <a:p>
            <a:pPr lvl="1"/>
            <a:r>
              <a:rPr lang="en-US" dirty="0" smtClean="0"/>
              <a:t>Smallest number, logistically difficult, will block egress points as above, need evacuation on bed with significant staff and equipment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4020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Alternative lists</a:t>
            </a:r>
          </a:p>
          <a:p>
            <a:endParaRPr lang="en-US" dirty="0"/>
          </a:p>
          <a:p>
            <a:r>
              <a:rPr lang="en-US" dirty="0" smtClean="0"/>
              <a:t>1 = mobile patient</a:t>
            </a:r>
          </a:p>
          <a:p>
            <a:r>
              <a:rPr lang="en-US" dirty="0" smtClean="0"/>
              <a:t>2 = patients in wheelchair</a:t>
            </a:r>
          </a:p>
          <a:p>
            <a:r>
              <a:rPr lang="en-US" dirty="0" smtClean="0"/>
              <a:t>3 = patients in beds and trolleys</a:t>
            </a:r>
            <a:endParaRPr lang="en-AU" dirty="0" smtClean="0"/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1 = those patients at immediate risk from fire injury</a:t>
            </a:r>
          </a:p>
          <a:p>
            <a:r>
              <a:rPr lang="en-US" dirty="0" smtClean="0"/>
              <a:t>2 = ambulant patients</a:t>
            </a:r>
          </a:p>
          <a:p>
            <a:r>
              <a:rPr lang="en-US" dirty="0" smtClean="0"/>
              <a:t>3 = non ambulant or bed bound patients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Multiple ways to skin a cat…….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8273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Prioritizing the most resource intensive patients first</a:t>
            </a:r>
          </a:p>
          <a:p>
            <a:r>
              <a:rPr lang="en-US" dirty="0" smtClean="0"/>
              <a:t>Not attempting the question</a:t>
            </a:r>
          </a:p>
          <a:p>
            <a:r>
              <a:rPr lang="en-US" dirty="0" smtClean="0"/>
              <a:t>A few people made comments regarding combustion risk – this would be acceptable if qualified with moving patients at immediate risk of injury</a:t>
            </a:r>
          </a:p>
          <a:p>
            <a:r>
              <a:rPr lang="en-US" dirty="0" smtClean="0"/>
              <a:t>A few people listed the </a:t>
            </a:r>
            <a:r>
              <a:rPr lang="en-US" dirty="0" err="1" smtClean="0"/>
              <a:t>paediatrics</a:t>
            </a:r>
            <a:r>
              <a:rPr lang="en-US" dirty="0" smtClean="0"/>
              <a:t> and elderly cohorts.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299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“1</a:t>
            </a:r>
            <a:r>
              <a:rPr lang="en-US" baseline="30000" dirty="0" smtClean="0"/>
              <a:t>st</a:t>
            </a:r>
            <a:r>
              <a:rPr lang="en-US" dirty="0" smtClean="0"/>
              <a:t> Ambulant patients”</a:t>
            </a:r>
          </a:p>
          <a:p>
            <a:pPr lvl="1"/>
            <a:r>
              <a:rPr lang="en-US" dirty="0" smtClean="0"/>
              <a:t>“fast and easy to mobilize out and greater number”</a:t>
            </a:r>
          </a:p>
          <a:p>
            <a:pPr lvl="1"/>
            <a:endParaRPr lang="en-AU" dirty="0"/>
          </a:p>
          <a:p>
            <a:r>
              <a:rPr lang="en-US" dirty="0" smtClean="0"/>
              <a:t>“2</a:t>
            </a:r>
            <a:r>
              <a:rPr lang="en-US" baseline="30000" dirty="0" smtClean="0"/>
              <a:t>nd</a:t>
            </a:r>
            <a:r>
              <a:rPr lang="en-US" dirty="0" smtClean="0"/>
              <a:t> Patients requiring some assistance, wheelchair bound, need walkers”</a:t>
            </a:r>
          </a:p>
          <a:p>
            <a:pPr lvl="1"/>
            <a:r>
              <a:rPr lang="en-US" dirty="0" smtClean="0"/>
              <a:t>“need assistance but can be provided by family members, non clinical staff, second priority because they may cause obstruction to ambulant patients”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“3</a:t>
            </a:r>
            <a:r>
              <a:rPr lang="en-US" baseline="30000" dirty="0" smtClean="0"/>
              <a:t>rd</a:t>
            </a:r>
            <a:r>
              <a:rPr lang="en-US" dirty="0" smtClean="0"/>
              <a:t> Intubated patients, patients requiring hospital beds for transfer”</a:t>
            </a:r>
          </a:p>
          <a:p>
            <a:pPr lvl="1"/>
            <a:r>
              <a:rPr lang="en-US" dirty="0" smtClean="0"/>
              <a:t>“Logistically difficult to remove from department, will need specialized nursing staff”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917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Questions???</a:t>
            </a:r>
            <a:endParaRPr lang="en-A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4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Consultant in charge of a Metropolitan Emergency Department</a:t>
            </a:r>
          </a:p>
          <a:p>
            <a:r>
              <a:rPr lang="en-US" dirty="0" smtClean="0"/>
              <a:t>An explosion has occurred in the engineering department of your facility. The ED is now without any wall outlet oxygen supply. A hospital code yellow has already been called, and the Hospital executive is </a:t>
            </a:r>
            <a:r>
              <a:rPr lang="en-US" dirty="0" err="1" smtClean="0"/>
              <a:t>en</a:t>
            </a:r>
            <a:r>
              <a:rPr lang="en-US" dirty="0" smtClean="0"/>
              <a:t> route to the hospital. </a:t>
            </a:r>
            <a:r>
              <a:rPr lang="en-US" dirty="0"/>
              <a:t>Y</a:t>
            </a:r>
            <a:r>
              <a:rPr lang="en-US" dirty="0" smtClean="0"/>
              <a:t>ou are the most senior member of staff on site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768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marks </a:t>
            </a:r>
          </a:p>
          <a:p>
            <a:r>
              <a:rPr lang="en-US" dirty="0" smtClean="0"/>
              <a:t>At standard level set at 8/12</a:t>
            </a:r>
          </a:p>
          <a:p>
            <a:r>
              <a:rPr lang="en-US" dirty="0" smtClean="0"/>
              <a:t>20/32 reached at standard = 63%</a:t>
            </a:r>
          </a:p>
          <a:p>
            <a:r>
              <a:rPr lang="en-US" dirty="0" smtClean="0"/>
              <a:t>In addition, another 19% scored a 6 -7 and most of these could easily have reached standard with a bit more thought put into answer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596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important in this stem?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Consultant in charge of a </a:t>
            </a:r>
            <a:r>
              <a:rPr lang="en-US" b="1" dirty="0" smtClean="0"/>
              <a:t>Metropolitan</a:t>
            </a:r>
            <a:r>
              <a:rPr lang="en-US" dirty="0" smtClean="0"/>
              <a:t> Emergency Department</a:t>
            </a:r>
          </a:p>
          <a:p>
            <a:r>
              <a:rPr lang="en-US" dirty="0" smtClean="0"/>
              <a:t>An explosion has occurred in the engineering department of your facility. The ED is now </a:t>
            </a:r>
            <a:r>
              <a:rPr lang="en-US" b="1" dirty="0" smtClean="0"/>
              <a:t>without any wall outlet oxygen </a:t>
            </a:r>
            <a:r>
              <a:rPr lang="en-US" dirty="0" smtClean="0"/>
              <a:t>supply. A hospital </a:t>
            </a:r>
            <a:r>
              <a:rPr lang="en-US" b="1" dirty="0" smtClean="0"/>
              <a:t>code yellow </a:t>
            </a:r>
            <a:r>
              <a:rPr lang="en-US" dirty="0" smtClean="0"/>
              <a:t>has already been called, and the Hospital executive is </a:t>
            </a:r>
            <a:r>
              <a:rPr lang="en-US" dirty="0" err="1" smtClean="0"/>
              <a:t>en</a:t>
            </a:r>
            <a:r>
              <a:rPr lang="en-US" dirty="0" smtClean="0"/>
              <a:t> route to the hospital. </a:t>
            </a:r>
            <a:r>
              <a:rPr lang="en-US" dirty="0"/>
              <a:t>Y</a:t>
            </a:r>
            <a:r>
              <a:rPr lang="en-US" dirty="0" smtClean="0"/>
              <a:t>ou are the most senior member of staff on site</a:t>
            </a:r>
            <a:endParaRPr lang="en-AU" dirty="0" smtClean="0"/>
          </a:p>
          <a:p>
            <a:endParaRPr lang="en-US" dirty="0" smtClean="0"/>
          </a:p>
          <a:p>
            <a:r>
              <a:rPr lang="en-US" dirty="0" smtClean="0"/>
              <a:t>What aren’t you being told?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920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table stating 3 actions you will take </a:t>
            </a:r>
            <a:r>
              <a:rPr lang="en-US" b="1" dirty="0" smtClean="0"/>
              <a:t>to manage the supply of oxygen </a:t>
            </a:r>
            <a:r>
              <a:rPr lang="en-US" dirty="0" smtClean="0"/>
              <a:t>within your department. </a:t>
            </a:r>
          </a:p>
          <a:p>
            <a:endParaRPr lang="en-US" dirty="0"/>
          </a:p>
          <a:p>
            <a:r>
              <a:rPr lang="en-US" dirty="0" smtClean="0"/>
              <a:t>What is not being asked?</a:t>
            </a:r>
          </a:p>
          <a:p>
            <a:pPr lvl="1"/>
            <a:r>
              <a:rPr lang="en-US" dirty="0" smtClean="0"/>
              <a:t>Mass casualty incident</a:t>
            </a:r>
          </a:p>
          <a:p>
            <a:pPr lvl="1"/>
            <a:r>
              <a:rPr lang="en-US" dirty="0" smtClean="0"/>
              <a:t>Code brown management</a:t>
            </a:r>
          </a:p>
          <a:p>
            <a:pPr lvl="1"/>
            <a:r>
              <a:rPr lang="en-US" dirty="0" smtClean="0"/>
              <a:t>Code yellow 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130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themes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supply</a:t>
            </a:r>
          </a:p>
          <a:p>
            <a:r>
              <a:rPr lang="en-US" dirty="0" smtClean="0"/>
              <a:t>Limit use of O2</a:t>
            </a:r>
          </a:p>
          <a:p>
            <a:r>
              <a:rPr lang="en-US" dirty="0" smtClean="0"/>
              <a:t>Decrease reliance for current patients</a:t>
            </a:r>
          </a:p>
          <a:p>
            <a:r>
              <a:rPr lang="en-US" dirty="0" smtClean="0"/>
              <a:t>Decrease presentations reliant on O2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277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supply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Immediate </a:t>
            </a:r>
          </a:p>
          <a:p>
            <a:pPr lvl="1"/>
            <a:r>
              <a:rPr lang="en-US" dirty="0" smtClean="0"/>
              <a:t>O2 cylinders </a:t>
            </a:r>
          </a:p>
          <a:p>
            <a:pPr lvl="2"/>
            <a:r>
              <a:rPr lang="en-US" dirty="0" smtClean="0"/>
              <a:t>From around ED</a:t>
            </a:r>
          </a:p>
          <a:p>
            <a:pPr lvl="2"/>
            <a:r>
              <a:rPr lang="en-US" dirty="0" smtClean="0"/>
              <a:t>Ambulance transports</a:t>
            </a:r>
          </a:p>
          <a:p>
            <a:pPr lvl="2"/>
            <a:r>
              <a:rPr lang="en-US" dirty="0" smtClean="0"/>
              <a:t>Other departments within the hospital (</a:t>
            </a:r>
            <a:r>
              <a:rPr lang="en-US" dirty="0" err="1" smtClean="0"/>
              <a:t>eg</a:t>
            </a:r>
            <a:r>
              <a:rPr lang="en-US" dirty="0" smtClean="0"/>
              <a:t> outpatients, non critical care areas) – remember wards will have O2 dependent patients and may also be affected</a:t>
            </a:r>
          </a:p>
          <a:p>
            <a:r>
              <a:rPr lang="en-US" dirty="0" smtClean="0"/>
              <a:t>Longer term</a:t>
            </a:r>
          </a:p>
          <a:p>
            <a:pPr lvl="1"/>
            <a:r>
              <a:rPr lang="en-US" dirty="0" smtClean="0"/>
              <a:t>Other hospitals nearby (public or private)</a:t>
            </a:r>
          </a:p>
          <a:p>
            <a:pPr lvl="1"/>
            <a:r>
              <a:rPr lang="en-US" dirty="0" smtClean="0"/>
              <a:t>Supply company for urgent delivery</a:t>
            </a:r>
          </a:p>
          <a:p>
            <a:pPr lvl="1"/>
            <a:endParaRPr lang="en-US" dirty="0"/>
          </a:p>
          <a:p>
            <a:r>
              <a:rPr lang="en-US" dirty="0" smtClean="0"/>
              <a:t>Justification  - sufficient supply for O2 dependent patients within the 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681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unnecessary procedures/sedation</a:t>
            </a:r>
          </a:p>
          <a:p>
            <a:r>
              <a:rPr lang="en-US" dirty="0" smtClean="0"/>
              <a:t>Ventilate on air where possible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nebulisers</a:t>
            </a:r>
            <a:endParaRPr lang="en-US" dirty="0" smtClean="0"/>
          </a:p>
          <a:p>
            <a:r>
              <a:rPr lang="en-US" dirty="0" smtClean="0"/>
              <a:t>Review all patients currently on O2 and wean where possible</a:t>
            </a:r>
            <a:endParaRPr lang="en-AU" dirty="0"/>
          </a:p>
          <a:p>
            <a:endParaRPr lang="en-US" dirty="0" smtClean="0"/>
          </a:p>
          <a:p>
            <a:r>
              <a:rPr lang="en-US" dirty="0" smtClean="0"/>
              <a:t>Justification – Manage current limited supply as unknown duration of outage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666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reliance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out of ED any patients that are O2 dependent to areas within the organization that still have supply</a:t>
            </a:r>
          </a:p>
          <a:p>
            <a:pPr lvl="1"/>
            <a:r>
              <a:rPr lang="en-US" dirty="0" smtClean="0"/>
              <a:t>ICU</a:t>
            </a:r>
          </a:p>
          <a:p>
            <a:pPr lvl="1"/>
            <a:r>
              <a:rPr lang="en-US" dirty="0" smtClean="0"/>
              <a:t>Theatre</a:t>
            </a:r>
          </a:p>
          <a:p>
            <a:pPr lvl="1"/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CCU or wards</a:t>
            </a:r>
          </a:p>
          <a:p>
            <a:r>
              <a:rPr lang="en-US" dirty="0" smtClean="0"/>
              <a:t>Some other parts of hospital may also have no supply</a:t>
            </a:r>
          </a:p>
          <a:p>
            <a:endParaRPr lang="en-US" dirty="0"/>
          </a:p>
          <a:p>
            <a:r>
              <a:rPr lang="en-US" dirty="0" smtClean="0"/>
              <a:t>Justification – move O2 dependent patients to areas where clinical care can continue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392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989</Words>
  <Application>Microsoft Office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Monash Practice Exam Feb 2020 Feedback session Question 21</vt:lpstr>
      <vt:lpstr>Question 21</vt:lpstr>
      <vt:lpstr>Results</vt:lpstr>
      <vt:lpstr>What is important in this stem?</vt:lpstr>
      <vt:lpstr>Part one</vt:lpstr>
      <vt:lpstr>Broad themes</vt:lpstr>
      <vt:lpstr>Obtain supply </vt:lpstr>
      <vt:lpstr>Limit use</vt:lpstr>
      <vt:lpstr>Decrease reliance</vt:lpstr>
      <vt:lpstr>Decrease presentations</vt:lpstr>
      <vt:lpstr>Common errors</vt:lpstr>
      <vt:lpstr>Good examples</vt:lpstr>
      <vt:lpstr>Part 2</vt:lpstr>
      <vt:lpstr>Part 2</vt:lpstr>
      <vt:lpstr>Part 2</vt:lpstr>
      <vt:lpstr>Common errors</vt:lpstr>
      <vt:lpstr>Good examples</vt:lpstr>
      <vt:lpstr>Questions???</vt:lpstr>
    </vt:vector>
  </TitlesOfParts>
  <Company>Peninsula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Practice Exam Feb 2020 Feedback session Question 21</dc:title>
  <dc:creator>Jonathan Dowling</dc:creator>
  <cp:lastModifiedBy>Jonathan Dowling</cp:lastModifiedBy>
  <cp:revision>12</cp:revision>
  <dcterms:created xsi:type="dcterms:W3CDTF">2020-03-03T00:48:08Z</dcterms:created>
  <dcterms:modified xsi:type="dcterms:W3CDTF">2020-03-03T04:08:22Z</dcterms:modified>
</cp:coreProperties>
</file>