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1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2419-CA82-FD51-EEB7-B6E53DF56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961D4-3DBE-C715-CBA3-A28A2E549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C530-3476-9FB8-C8B6-9D8AF34B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DBDC-B734-089E-2DF7-2AFE0844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985E6-6439-B89E-D538-89BB844F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79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4C11-88BD-53EF-0155-DFDDA324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FA505-91C8-7664-FB75-E820BC32C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B4551-1498-0D25-1993-359799F3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23814-2E83-41CF-0B7A-1BEFD3D5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6A2A6-8CCD-90CB-C242-9F9F873D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38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F92DB-6F99-5812-9EB4-B7E4BE868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5DC37-9F3F-6BEF-B6C8-DD137E3D3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5C2D8-9AEF-338D-AC33-8FCE0046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30FBA-64A4-88DD-30D4-4A515D2F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7BFC6-D3A3-87E8-6A37-AB710287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8270-B689-4B48-63E1-EAEEA58C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D09E1-A528-1342-71C1-71D12102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17C51-6BBE-0E4A-96AD-12AF4554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2F57F-1433-ACD1-B06F-BA4529E3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A7657-4641-AC12-8FED-5FA68F41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8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371E-524B-E3A8-C867-861AE506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6EC25-822C-41C8-1D57-65F0CB9DD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21B88-8F86-F2B0-E0CF-3DFC1F5B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B3EE1-1615-5585-BD24-65D2E46A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9015-D1A9-D591-38C3-C21962B7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10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B6A00-E39C-8B99-2366-9F64E064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E32A3-59CB-7FB7-A460-92D358B58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BD7A2-AE09-A434-4397-23A63CD4E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D06EA-CEFD-E444-595A-D673C3CD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B91B4-AA69-9A43-07DC-AC65E933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42610-119B-F5BD-16D3-61DE56FA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45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0997-9593-667A-2668-CEA4C7A3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4CBFE-8C9E-493D-27BA-1D2BDAD39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8203C-8DA4-2FAB-224F-3BBED7475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1ED91-FF6E-EA1A-AC2D-61262C6BF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5A977-8214-295B-5D84-7BEE1D29E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C58D2-1868-03DA-B0DE-48802A2F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BA836E-016C-D812-256D-8A9FFD30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8E558F-BE3F-91F9-5E03-EB71D8C5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92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CAF7-C050-F477-2357-A6268E17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3E956-E930-737C-DD1B-760D3600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FD28D-71F1-B789-48F1-CFB0EF77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DC4E9-392D-0C6B-922C-F3948D5A7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78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16542-37EC-9CF2-0E98-9EF56C1B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1156F7-B762-B00E-E092-AAFC7CC7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012AF-94E3-DDD9-2210-5B364230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10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DF1C-822A-C547-434C-CA799246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FFA2B-C84C-AA30-17BB-31271758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3799C-B9BF-1025-6D91-5ED8DE9A6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8B26C-7CED-03FA-FBB0-BDE13A8B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50811-2BA6-CEF2-3BC6-64A19857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B2B23-4A7F-7D19-23CF-4D1C8794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4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91EAA-A148-55B6-913C-C73630CB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54428-9174-686C-D272-F727AD7E9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225A5-2880-A40B-FDBA-1CAE9C5A3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034FC-9195-55AC-618B-C69F1B80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621DF-CC25-00E7-2910-F92DA31B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8C295-BE7E-AB87-1B2F-42C37ADB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63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6887F-35BB-38EA-3425-6D6A5BF2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86E98-FC2D-20D8-E977-AB434050C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80CC9-0999-7442-EFFC-B008C479A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C678-15C0-4D3E-8830-F5C78C1FDD77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9B0C4-84D7-6F18-E96C-18D9D3694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FB2F1-96A6-E16B-665D-76FA38C39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4651-5CFA-47DF-888E-A7541D5D77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550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alculus formula">
            <a:extLst>
              <a:ext uri="{FF2B5EF4-FFF2-40B4-BE49-F238E27FC236}">
                <a16:creationId xmlns:a16="http://schemas.microsoft.com/office/drawing/2014/main" id="{FB31F631-E59C-C1A1-2EFE-54A49F7017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09E44-854A-17DF-5EB0-773CA9CDC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AU" sz="4100"/>
              <a:t>Feedback Session</a:t>
            </a:r>
            <a:br>
              <a:rPr lang="en-AU" sz="4100"/>
            </a:br>
            <a:r>
              <a:rPr lang="en-AU" sz="4100"/>
              <a:t>Monash Written Exam</a:t>
            </a:r>
            <a:br>
              <a:rPr lang="en-AU" sz="4100"/>
            </a:br>
            <a:r>
              <a:rPr lang="en-AU" sz="4100"/>
              <a:t>Lung  USS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A3A82-B9AB-8072-F8B5-4487EEEA9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AU" sz="2000"/>
              <a:t>A/Prof Hamed Akhlaghi</a:t>
            </a:r>
          </a:p>
          <a:p>
            <a:pPr algn="l"/>
            <a:r>
              <a:rPr lang="en-AU" sz="2000" dirty="0"/>
              <a:t>St Vincent’s Hospital</a:t>
            </a:r>
          </a:p>
          <a:p>
            <a:pPr algn="l"/>
            <a:r>
              <a:rPr lang="en-AU" sz="2000" dirty="0"/>
              <a:t>Director of EM Research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4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156E-D395-448B-BE4B-82BB529D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3003A-179F-A18F-CD03-948B463F8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Average: 10.1</a:t>
            </a:r>
          </a:p>
          <a:p>
            <a:r>
              <a:rPr lang="en-AU" dirty="0"/>
              <a:t>STD: 1.85</a:t>
            </a:r>
          </a:p>
          <a:p>
            <a:r>
              <a:rPr lang="en-AU" dirty="0"/>
              <a:t>Min: 5</a:t>
            </a:r>
          </a:p>
          <a:p>
            <a:r>
              <a:rPr lang="en-AU" dirty="0"/>
              <a:t>Max: 12</a:t>
            </a:r>
          </a:p>
          <a:p>
            <a:r>
              <a:rPr lang="en-AU" dirty="0"/>
              <a:t>Total mark: 12</a:t>
            </a:r>
          </a:p>
          <a:p>
            <a:r>
              <a:rPr lang="en-AU" dirty="0"/>
              <a:t>Pass score: 8</a:t>
            </a:r>
          </a:p>
        </p:txBody>
      </p:sp>
    </p:spTree>
    <p:extLst>
      <p:ext uri="{BB962C8B-B14F-4D97-AF65-F5344CB8AC3E}">
        <p14:creationId xmlns:p14="http://schemas.microsoft.com/office/powerpoint/2010/main" val="268253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708A-62F4-B968-846F-257D46989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756E-0287-7482-BE08-F806ADDC6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Done well by the majority</a:t>
            </a:r>
          </a:p>
          <a:p>
            <a:r>
              <a:rPr lang="en-AU" dirty="0"/>
              <a:t>Missed points:</a:t>
            </a:r>
          </a:p>
          <a:p>
            <a:pPr lvl="1"/>
            <a:r>
              <a:rPr lang="en-AU" dirty="0"/>
              <a:t>Did not answer the question, writing about echocardiography instead of lung USS</a:t>
            </a:r>
          </a:p>
          <a:p>
            <a:pPr lvl="1"/>
            <a:r>
              <a:rPr lang="en-AU" dirty="0"/>
              <a:t>Confusion A-lines with B-lines</a:t>
            </a:r>
          </a:p>
          <a:p>
            <a:pPr lvl="1"/>
            <a:r>
              <a:rPr lang="en-AU" dirty="0"/>
              <a:t>Irrelevant justifications: fitting probe between ribs</a:t>
            </a:r>
          </a:p>
        </p:txBody>
      </p:sp>
    </p:spTree>
    <p:extLst>
      <p:ext uri="{BB962C8B-B14F-4D97-AF65-F5344CB8AC3E}">
        <p14:creationId xmlns:p14="http://schemas.microsoft.com/office/powerpoint/2010/main" val="188467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Feedback Session Monash Written Exam Lung  USS Question</vt:lpstr>
      <vt:lpstr>Mark</vt:lpstr>
      <vt:lpstr>General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Session Monash Written Exam Lung  USS Question</dc:title>
  <dc:creator>Hamed Akhlaghi</dc:creator>
  <cp:lastModifiedBy>Hamed Akhlaghi</cp:lastModifiedBy>
  <cp:revision>1</cp:revision>
  <dcterms:created xsi:type="dcterms:W3CDTF">2022-09-06T22:41:41Z</dcterms:created>
  <dcterms:modified xsi:type="dcterms:W3CDTF">2022-09-06T22:50:08Z</dcterms:modified>
</cp:coreProperties>
</file>