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g"/>
  <Default Extension="png" ContentType="image/png"/>
  <Default Extension="bmp" ContentType="image/bmp"/>
  <Default Extension="gif" ContentType="image/gif"/>
  <Default Extension="tif" ContentType="image/tif"/>
  <Default Extension="pdf" ContentType="application/pdf"/>
  <Default Extension="mov" ContentType="application/movie"/>
  <Default Extension="vml" ContentType="application/vnd.openxmlformats-officedocument.vmlDrawing"/>
  <Default Extension="xlsx" ContentType="application/vnd.openxmlformats-officedocument.spreadsheetml.sheet"/>
  <Override PartName="/docProps/core.xml" ContentType="application/vnd.openxmlformats-package.core-properties+xml"/>
  <Override PartName="/docProps/app.xml" ContentType="application/vnd.openxmlformats-officedocument.extended-properties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commentAuthors.xml" ContentType="application/vnd.openxmlformats-officedocument.presentationml.commentAuthors+xml"/>
  <Override PartName="/ppt/tableStyles.xml" ContentType="application/vnd.openxmlformats-officedocument.presentationml.tableStyl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</Types>
</file>

<file path=_rels/.rels><?xml version="1.0" encoding="UTF-8" standalone="yes"?><Relationships xmlns="http://schemas.openxmlformats.org/package/2006/relationships"><Relationship Id="rId1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3" Type="http://schemas.openxmlformats.org/officeDocument/2006/relationships/officeDocument" Target="ppt/presentation.xml"/>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5"/>
  </p:sldMasterIdLst>
  <p:notesMasterIdLst>
    <p:notesMasterId r:id="rId7"/>
  </p:notesMasterIdLst>
  <p:sldIdLst>
    <p:sldId id="256" r:id="rId8"/>
    <p:sldId id="257" r:id="rId9"/>
    <p:sldId id="258" r:id="rId10"/>
    <p:sldId id="259" r:id="rId11"/>
    <p:sldId id="260" r:id="rId12"/>
    <p:sldId id="261" r:id="rId13"/>
  </p:sldIdLst>
  <p:sldSz cx="13004800" cy="9753600"/>
  <p:notesSz cx="6858000" cy="9144000"/>
  <p:defaultTextStyle>
    <a:defPPr marL="0" marR="0" indent="0" algn="l" defTabSz="914400" rtl="0" fontAlgn="auto" latinLnBrk="1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1800" u="none" kumimoji="0" normalizeH="0">
        <a:ln>
          <a:noFill/>
        </a:ln>
        <a:solidFill>
          <a:srgbClr val="000000"/>
        </a:solidFill>
        <a:effectLst/>
        <a:uFillTx/>
      </a:defRPr>
    </a:defPPr>
    <a:lvl1pPr marL="0" marR="0" indent="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1pPr>
    <a:lvl2pPr marL="0" marR="0" indent="228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2pPr>
    <a:lvl3pPr marL="0" marR="0" indent="457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3pPr>
    <a:lvl4pPr marL="0" marR="0" indent="685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4pPr>
    <a:lvl5pPr marL="0" marR="0" indent="9144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5pPr>
    <a:lvl6pPr marL="0" marR="0" indent="11430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6pPr>
    <a:lvl7pPr marL="0" marR="0" indent="13716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7pPr>
    <a:lvl8pPr marL="0" marR="0" indent="16002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8pPr>
    <a:lvl9pPr marL="0" marR="0" indent="1828800" algn="ctr" defTabSz="584200" rtl="0" fontAlgn="auto" latinLnBrk="0" hangingPunct="0">
      <a:lnSpc>
        <a:spcPct val="100000"/>
      </a:lnSpc>
      <a:spcBef>
        <a:spcPts val="0"/>
      </a:spcBef>
      <a:spcAft>
        <a:spcPts val="0"/>
      </a:spcAft>
      <a:buClrTx/>
      <a:buSzTx/>
      <a:buFontTx/>
      <a:buNone/>
      <a:tabLst/>
      <a:defRPr b="0" baseline="0" cap="none" i="0" spc="0" strike="noStrike" sz="3600" u="none" kumimoji="0" normalizeH="0">
        <a:ln>
          <a:noFill/>
        </a:ln>
        <a:solidFill>
          <a:srgbClr val="000000"/>
        </a:solidFill>
        <a:effectLst/>
        <a:uFillTx/>
        <a:latin typeface="+mn-lt"/>
        <a:ea typeface="+mn-ea"/>
        <a:cs typeface="+mn-cs"/>
        <a:sym typeface="Helvetica Light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/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loop="0"/>
</p:presentationPr>
</file>

<file path=ppt/tableStyles.xml><?xml version="1.0" encoding="utf-8"?>
<a:tblStyleLst xmlns:a="http://schemas.openxmlformats.org/drawingml/2006/main" xmlns:r="http://schemas.openxmlformats.org/officeDocument/2006/relationships" def="{5940675A-B579-460E-94D1-54222C63F5DA}">
  <a:tblStyle styleId="{4C3C2611-4C71-4FC5-86AE-919BDF0F9419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wholeTbl>
    <a:band2H>
      <a:tcTxStyle b="def" i="def"/>
      <a:tcStyle>
        <a:tcBdr/>
        <a:fill>
          <a:solidFill>
            <a:srgbClr val="E3E5E8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398CCE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solidFill>
                <a:srgbClr val="3797C6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rgbClr val="FFFFFF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noFill/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noFill/>
              <a:miter lim="400000"/>
            </a:ln>
          </a:insideH>
          <a:insideV>
            <a:ln w="12700" cap="flat">
              <a:noFill/>
              <a:miter lim="400000"/>
            </a:ln>
          </a:insideV>
        </a:tcBdr>
        <a:fill>
          <a:solidFill>
            <a:schemeClr val="accent1"/>
          </a:solidFill>
        </a:fill>
      </a:tcStyle>
    </a:firstRow>
  </a:tblStyle>
  <a:tblStyle styleId="{C7B018BB-80A7-4F77-B60F-C8B233D01FF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12700" cap="flat">
              <a:solidFill>
                <a:srgbClr val="B8B8B8"/>
              </a:solidFill>
              <a:prstDash val="solid"/>
              <a:miter lim="400000"/>
            </a:ln>
          </a:top>
          <a:bottom>
            <a:ln w="12700" cap="flat">
              <a:solidFill>
                <a:srgbClr val="B8B8B8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E1E0DA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rgbClr val="5AC831"/>
          </a:solidFill>
        </a:fill>
      </a:tcStyle>
    </a:firstCol>
    <a:lastRow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B8B8B8"/>
              </a:solidFill>
              <a:prstDash val="solid"/>
              <a:miter lim="400000"/>
            </a:ln>
          </a:left>
          <a:right>
            <a:ln w="12700" cap="flat">
              <a:solidFill>
                <a:srgbClr val="B8B8B8"/>
              </a:solidFill>
              <a:prstDash val="solid"/>
              <a:miter lim="400000"/>
            </a:ln>
          </a:right>
          <a:top>
            <a:ln w="254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B8B8B8"/>
              </a:solidFill>
              <a:prstDash val="solid"/>
              <a:miter lim="400000"/>
            </a:ln>
          </a:insideH>
          <a:insideV>
            <a:ln w="12700" cap="flat">
              <a:solidFill>
                <a:srgbClr val="B8B8B8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606060"/>
              </a:solidFill>
              <a:prstDash val="solid"/>
              <a:miter lim="400000"/>
            </a:ln>
          </a:left>
          <a:right>
            <a:ln w="12700" cap="flat">
              <a:solidFill>
                <a:srgbClr val="606060"/>
              </a:solidFill>
              <a:prstDash val="solid"/>
              <a:miter lim="400000"/>
            </a:ln>
          </a:right>
          <a:top>
            <a:ln w="12700" cap="flat">
              <a:solidFill>
                <a:srgbClr val="606060"/>
              </a:solidFill>
              <a:prstDash val="solid"/>
              <a:miter lim="400000"/>
            </a:ln>
          </a:top>
          <a:bottom>
            <a:ln w="12700" cap="flat">
              <a:solidFill>
                <a:srgbClr val="606060"/>
              </a:solidFill>
              <a:prstDash val="solid"/>
              <a:miter lim="400000"/>
            </a:ln>
          </a:bottom>
          <a:insideH>
            <a:ln w="12700" cap="flat">
              <a:solidFill>
                <a:srgbClr val="606060"/>
              </a:solidFill>
              <a:prstDash val="solid"/>
              <a:miter lim="400000"/>
            </a:ln>
          </a:insideH>
          <a:insideV>
            <a:ln w="12700" cap="flat">
              <a:solidFill>
                <a:srgbClr val="606060"/>
              </a:solidFill>
              <a:prstDash val="solid"/>
              <a:miter lim="400000"/>
            </a:ln>
          </a:insideV>
        </a:tcBdr>
        <a:fill>
          <a:solidFill>
            <a:schemeClr val="accent2"/>
          </a:solidFill>
        </a:fill>
      </a:tcStyle>
    </a:firstRow>
  </a:tblStyle>
  <a:tblStyle styleId="{EEE7283C-3CF3-47DC-8721-378D4A62B228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5D5D5D"/>
              </a:solidFill>
              <a:custDash>
                <a:ds d="200000" sp="200000"/>
              </a:custDash>
              <a:miter lim="400000"/>
            </a:ln>
          </a:insideV>
        </a:tcBdr>
        <a:fill>
          <a:solidFill>
            <a:srgbClr val="E6E3D7"/>
          </a:solidFill>
        </a:fill>
      </a:tcStyle>
    </a:wholeTbl>
    <a:band2H>
      <a:tcTxStyle b="def" i="def"/>
      <a:tcStyle>
        <a:tcBdr/>
        <a:fill>
          <a:solidFill>
            <a:srgbClr val="C3C2C2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09C99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5D5D5D"/>
              </a:solidFill>
              <a:prstDash val="solid"/>
              <a:miter lim="400000"/>
            </a:ln>
          </a:left>
          <a:right>
            <a:ln w="12700" cap="flat">
              <a:solidFill>
                <a:srgbClr val="5D5D5D"/>
              </a:solidFill>
              <a:prstDash val="solid"/>
              <a:miter lim="400000"/>
            </a:ln>
          </a:right>
          <a:top>
            <a:ln w="12700" cap="flat">
              <a:solidFill>
                <a:srgbClr val="5D5D5D"/>
              </a:solidFill>
              <a:prstDash val="solid"/>
              <a:miter lim="400000"/>
            </a:ln>
          </a:top>
          <a:bottom>
            <a:ln w="12700" cap="flat">
              <a:solidFill>
                <a:srgbClr val="5D5D5D"/>
              </a:solidFill>
              <a:prstDash val="solid"/>
              <a:miter lim="400000"/>
            </a:ln>
          </a:bottom>
          <a:insideH>
            <a:ln w="12700" cap="flat">
              <a:solidFill>
                <a:srgbClr val="5D5D5D"/>
              </a:solidFill>
              <a:prstDash val="solid"/>
              <a:miter lim="400000"/>
            </a:ln>
          </a:insideH>
          <a:insideV>
            <a:ln w="12700" cap="flat">
              <a:solidFill>
                <a:srgbClr val="5D5D5D"/>
              </a:solidFill>
              <a:prstDash val="solid"/>
              <a:miter lim="400000"/>
            </a:ln>
          </a:insideV>
        </a:tcBdr>
        <a:fill>
          <a:solidFill>
            <a:srgbClr val="97764E"/>
          </a:solidFill>
        </a:fill>
      </a:tcStyle>
    </a:firstRow>
  </a:tblStyle>
  <a:tblStyle styleId="{CF821DB8-F4EB-4A41-A1BA-3FCAFE7338EE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EBEBEB"/>
          </a:solidFill>
        </a:fill>
      </a:tcStyle>
    </a:wholeTbl>
    <a:band2H>
      <a:tcTxStyle b="def" i="def"/>
      <a:tcStyle>
        <a:tcBdr/>
        <a:fill>
          <a:solidFill>
            <a:srgbClr val="DCE5E6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000000"/>
              </a:solidFill>
              <a:prstDash val="solid"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prstDash val="solid"/>
              <a:miter lim="400000"/>
            </a:ln>
          </a:insideH>
          <a:insideV>
            <a:ln w="12700" cap="flat">
              <a:solidFill>
                <a:srgbClr val="000000"/>
              </a:solidFill>
              <a:prstDash val="solid"/>
              <a:miter lim="400000"/>
            </a:ln>
          </a:insideV>
        </a:tcBdr>
        <a:fill>
          <a:solidFill>
            <a:srgbClr val="5E7790"/>
          </a:solidFill>
        </a:fill>
      </a:tcStyle>
    </a:firstRow>
  </a:tblStyle>
  <a:tblStyle styleId="{33BA23B1-9221-436E-865A-0063620EA4FD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D0D1D2"/>
          </a:solidFill>
        </a:fill>
      </a:tcStyle>
    </a:wholeTbl>
    <a:band2H>
      <a:tcTxStyle b="def" i="def"/>
      <a:tcStyle>
        <a:tcBdr/>
        <a:fill>
          <a:solidFill>
            <a:srgbClr val="DEDEDF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535761"/>
          </a:solidFill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909398"/>
          </a:solidFill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FFFFFF"/>
      </a:tcTxStyle>
      <a:tcStyle>
        <a:tcBdr>
          <a:left>
            <a:ln w="12700" cap="flat">
              <a:solidFill>
                <a:srgbClr val="FFFFFF"/>
              </a:solidFill>
              <a:prstDash val="solid"/>
              <a:miter lim="400000"/>
            </a:ln>
          </a:left>
          <a:right>
            <a:ln w="12700" cap="flat">
              <a:solidFill>
                <a:srgbClr val="FFFFFF"/>
              </a:solidFill>
              <a:prstDash val="solid"/>
              <a:miter lim="400000"/>
            </a:ln>
          </a:right>
          <a:top>
            <a:ln w="12700" cap="flat">
              <a:solidFill>
                <a:srgbClr val="FFFFFF"/>
              </a:solidFill>
              <a:prstDash val="solid"/>
              <a:miter lim="400000"/>
            </a:ln>
          </a:top>
          <a:bottom>
            <a:ln w="12700" cap="flat">
              <a:solidFill>
                <a:srgbClr val="FFFFFF"/>
              </a:solidFill>
              <a:prstDash val="solid"/>
              <a:miter lim="400000"/>
            </a:ln>
          </a:bottom>
          <a:insideH>
            <a:ln w="12700" cap="flat">
              <a:solidFill>
                <a:srgbClr val="FFFFFF"/>
              </a:solidFill>
              <a:prstDash val="solid"/>
              <a:miter lim="400000"/>
            </a:ln>
          </a:insideH>
          <a:insideV>
            <a:ln w="12700" cap="flat">
              <a:solidFill>
                <a:srgbClr val="FFFFFF"/>
              </a:solidFill>
              <a:prstDash val="solid"/>
              <a:miter lim="400000"/>
            </a:ln>
          </a:insideV>
        </a:tcBdr>
        <a:fill>
          <a:solidFill>
            <a:srgbClr val="767C85"/>
          </a:solidFill>
        </a:fill>
      </a:tcStyle>
    </a:firstRow>
  </a:tblStyle>
  <a:tblStyle styleId="{2708684C-4D16-4618-839F-0558EEFCDFE6}" styleName="">
    <a:tblBg/>
    <a:wholeTbl>
      <a:tcTxStyle b="off" i="off">
        <a:fontRef idx="minor">
          <a:srgbClr val="000000"/>
        </a:fontRef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wholeTbl>
    <a:band2H>
      <a:tcTxStyle b="def" i="def"/>
      <a:tcStyle>
        <a:tcBdr/>
        <a:fill>
          <a:solidFill>
            <a:srgbClr val="EDEEEE"/>
          </a:solidFill>
        </a:fill>
      </a:tcStyle>
    </a:band2H>
    <a:firstCol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noFill/>
              <a:miter lim="400000"/>
            </a:ln>
          </a:left>
          <a:right>
            <a:ln w="12700" cap="flat">
              <a:solidFill>
                <a:srgbClr val="000000"/>
              </a:solidFill>
              <a:prstDash val="solid"/>
              <a:miter lim="400000"/>
            </a:ln>
          </a:right>
          <a:top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top>
          <a:bottom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Col>
    <a:la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solidFill>
                <a:srgbClr val="000000"/>
              </a:solidFill>
              <a:prstDash val="solid"/>
              <a:miter lim="400000"/>
            </a:ln>
          </a:top>
          <a:bottom>
            <a:ln w="12700" cap="flat">
              <a:noFill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lastRow>
    <a:firstRow>
      <a:tcTxStyle b="on" i="off">
        <a:font>
          <a:latin typeface="Helvetica"/>
          <a:ea typeface="Helvetica"/>
          <a:cs typeface="Helvetica"/>
        </a:font>
        <a:srgbClr val="000000"/>
      </a:tcTxStyle>
      <a:tcStyle>
        <a:tcBdr>
          <a:lef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left>
          <a:right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right>
          <a:top>
            <a:ln w="12700" cap="flat">
              <a:noFill/>
              <a:miter lim="400000"/>
            </a:ln>
          </a:top>
          <a:bottom>
            <a:ln w="12700" cap="flat">
              <a:solidFill>
                <a:srgbClr val="000000"/>
              </a:solidFill>
              <a:prstDash val="solid"/>
              <a:miter lim="400000"/>
            </a:ln>
          </a:bottom>
          <a:insideH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H>
          <a:insideV>
            <a:ln w="12700" cap="flat">
              <a:solidFill>
                <a:srgbClr val="000000"/>
              </a:solidFill>
              <a:custDash>
                <a:ds d="200000" sp="200000"/>
              </a:custDash>
              <a:miter lim="400000"/>
            </a:ln>
          </a:insideV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1"/>
</file>

<file path=ppt/_rels/presentation.xml.rels><?xml version="1.0" encoding="UTF-8" standalone="yes"?><Relationships xmlns="http://schemas.openxmlformats.org/package/2006/relationships"><Relationship Id="rId1" Type="http://schemas.openxmlformats.org/officeDocument/2006/relationships/presProps" Target="presProps.xml"/><Relationship Id="rId2" Type="http://schemas.openxmlformats.org/officeDocument/2006/relationships/viewProps" Target="viewProps.xml"/><Relationship Id="rId3" Type="http://schemas.openxmlformats.org/officeDocument/2006/relationships/commentAuthors" Target="commentAuthors.xml"/><Relationship Id="rId4" Type="http://schemas.openxmlformats.org/officeDocument/2006/relationships/tableStyles" Target="tableStyles.xml"/><Relationship Id="rId5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7" Type="http://schemas.openxmlformats.org/officeDocument/2006/relationships/notesMaster" Target="notesMasters/notesMaster1.xml"/><Relationship Id="rId8" Type="http://schemas.openxmlformats.org/officeDocument/2006/relationships/slide" Target="slides/slide1.xml"/><Relationship Id="rId9" Type="http://schemas.openxmlformats.org/officeDocument/2006/relationships/slide" Target="slides/slide2.xml"/><Relationship Id="rId10" Type="http://schemas.openxmlformats.org/officeDocument/2006/relationships/slide" Target="slides/slide3.xml"/><Relationship Id="rId11" Type="http://schemas.openxmlformats.org/officeDocument/2006/relationships/slide" Target="slides/slide4.xml"/><Relationship Id="rId12" Type="http://schemas.openxmlformats.org/officeDocument/2006/relationships/slide" Target="slides/slide5.xml"/><Relationship Id="rId13" Type="http://schemas.openxmlformats.org/officeDocument/2006/relationships/slide" Target="slides/slide6.xml"/></Relationships>

</file>

<file path=ppt/notesMasters/_rels/notes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2.xml"/></Relationships>
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6" name="Shape 116"/>
          <p:cNvSpPr/>
          <p:nvPr>
            <p:ph type="sldImg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  <p:sp>
        <p:nvSpPr>
          <p:cNvPr id="117" name="Shape 117"/>
          <p:cNvSpPr/>
          <p:nvPr>
            <p:ph type="body" sz="quarter" idx="1"/>
          </p:nvPr>
        </p:nvSpPr>
        <p:spPr>
          <a:xfrm>
            <a:off x="914400" y="4343400"/>
            <a:ext cx="5029200" cy="4114800"/>
          </a:xfrm>
          <a:prstGeom prst="rect">
            <a:avLst/>
          </a:prstGeom>
        </p:spPr>
        <p:txBody>
          <a:bodyPr/>
          <a:lstStyle/>
          <a:p>
            <a:p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1pPr>
    <a:lvl2pPr indent="228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2pPr>
    <a:lvl3pPr indent="457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3pPr>
    <a:lvl4pPr indent="685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4pPr>
    <a:lvl5pPr indent="9144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5pPr>
    <a:lvl6pPr indent="11430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6pPr>
    <a:lvl7pPr indent="13716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7pPr>
    <a:lvl8pPr indent="16002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8pPr>
    <a:lvl9pPr indent="1828800" defTabSz="457200" latinLnBrk="0">
      <a:lnSpc>
        <a:spcPct val="117999"/>
      </a:lnSpc>
      <a:defRPr sz="2200">
        <a:latin typeface="Helvetica Neue"/>
        <a:ea typeface="Helvetica Neue"/>
        <a:cs typeface="Helvetica Neue"/>
        <a:sym typeface="Helvetica Neue"/>
      </a:defRPr>
    </a:lvl9pPr>
  </p:notesStyle>
</p:notesMaster>
</file>

<file path=ppt/slideLayouts/_rels/slideLayout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0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1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1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2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3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4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5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6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7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8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_rels/slideLayout9.xml.rels>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/>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showMasterSp="1" showMasterPhAnim="1">
  <p:cSld name="Title &amp; Subtit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Title Text"/>
          <p:cNvSpPr/>
          <p:nvPr>
            <p:ph type="title"/>
          </p:nvPr>
        </p:nvSpPr>
        <p:spPr>
          <a:xfrm>
            <a:off x="1270000" y="1638300"/>
            <a:ext cx="10464800" cy="33020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12" name="Body Level One…"/>
          <p:cNvSpPr/>
          <p:nvPr>
            <p:ph type="body" sz="quarter" idx="1"/>
          </p:nvPr>
        </p:nvSpPr>
        <p:spPr>
          <a:xfrm>
            <a:off x="1270000" y="50292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1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Quo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" name="–Johnny Appleseed"/>
          <p:cNvSpPr/>
          <p:nvPr>
            <p:ph type="body" sz="quarter" idx="13"/>
          </p:nvPr>
        </p:nvSpPr>
        <p:spPr>
          <a:xfrm>
            <a:off x="1270000" y="6362700"/>
            <a:ext cx="10464800" cy="469900"/>
          </a:xfrm>
          <a:prstGeom prst="rect">
            <a:avLst/>
          </a:prstGeom>
        </p:spPr>
        <p:txBody>
          <a:bodyPr anchor="t"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2400">
                <a:latin typeface="Helvetica"/>
                <a:ea typeface="Helvetica"/>
                <a:cs typeface="Helvetica"/>
                <a:sym typeface="Helvetica"/>
              </a:defRPr>
            </a:lvl1pPr>
          </a:lstStyle>
          <a:p>
            <a:pPr/>
            <a:r>
              <a:t>–Johnny Appleseed</a:t>
            </a:r>
          </a:p>
        </p:txBody>
      </p:sp>
      <p:sp>
        <p:nvSpPr>
          <p:cNvPr id="94" name="“Type a quote here.”"/>
          <p:cNvSpPr/>
          <p:nvPr>
            <p:ph type="body" sz="quarter" idx="14"/>
          </p:nvPr>
        </p:nvSpPr>
        <p:spPr>
          <a:xfrm>
            <a:off x="1270000" y="4267200"/>
            <a:ext cx="10464800" cy="685800"/>
          </a:xfrm>
          <a:prstGeom prst="rect">
            <a:avLst/>
          </a:prstGeom>
        </p:spPr>
        <p:txBody>
          <a:bodyPr>
            <a:spAutoFit/>
          </a:bodyPr>
          <a:lstStyle>
            <a:lvl1pPr marL="0" indent="0" algn="ctr">
              <a:spcBef>
                <a:spcPts val="0"/>
              </a:spcBef>
              <a:buSzTx/>
              <a:buNone/>
              <a:defRPr sz="3800"/>
            </a:lvl1pPr>
          </a:lstStyle>
          <a:p>
            <a:pPr/>
            <a:r>
              <a:t>“Type a quote here.” </a:t>
            </a:r>
          </a:p>
        </p:txBody>
      </p:sp>
      <p:sp>
        <p:nvSpPr>
          <p:cNvPr id="95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" name="Image"/>
          <p:cNvSpPr/>
          <p:nvPr>
            <p:ph type="pic" idx="13"/>
          </p:nvPr>
        </p:nvSpPr>
        <p:spPr>
          <a:xfrm>
            <a:off x="0" y="0"/>
            <a:ext cx="13004800" cy="9753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103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Horizont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Image"/>
          <p:cNvSpPr/>
          <p:nvPr>
            <p:ph type="pic" idx="13"/>
          </p:nvPr>
        </p:nvSpPr>
        <p:spPr>
          <a:xfrm>
            <a:off x="1606550" y="635000"/>
            <a:ext cx="9779000" cy="59182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21" name="Title Text"/>
          <p:cNvSpPr/>
          <p:nvPr>
            <p:ph type="title"/>
          </p:nvPr>
        </p:nvSpPr>
        <p:spPr>
          <a:xfrm>
            <a:off x="1270000" y="6718300"/>
            <a:ext cx="10464800" cy="1422400"/>
          </a:xfrm>
          <a:prstGeom prst="rect">
            <a:avLst/>
          </a:prstGeom>
        </p:spPr>
        <p:txBody>
          <a:bodyPr anchor="b"/>
          <a:lstStyle/>
          <a:p>
            <a:pPr/>
            <a:r>
              <a:t>Title Text</a:t>
            </a:r>
          </a:p>
        </p:txBody>
      </p:sp>
      <p:sp>
        <p:nvSpPr>
          <p:cNvPr id="22" name="Body Level One…"/>
          <p:cNvSpPr/>
          <p:nvPr>
            <p:ph type="body" sz="quarter" idx="1"/>
          </p:nvPr>
        </p:nvSpPr>
        <p:spPr>
          <a:xfrm>
            <a:off x="1270000" y="8191500"/>
            <a:ext cx="10464800" cy="11303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23" name="Slide Number"/>
          <p:cNvSpPr/>
          <p:nvPr>
            <p:ph type="sldNum" sz="quarter" idx="2"/>
          </p:nvPr>
        </p:nvSpPr>
        <p:spPr>
          <a:xfrm>
            <a:off x="6311798" y="9245600"/>
            <a:ext cx="368504" cy="381000"/>
          </a:xfrm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Cen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Text"/>
          <p:cNvSpPr/>
          <p:nvPr>
            <p:ph type="title"/>
          </p:nvPr>
        </p:nvSpPr>
        <p:spPr>
          <a:xfrm>
            <a:off x="1270000" y="3225800"/>
            <a:ext cx="10464800" cy="3302000"/>
          </a:xfrm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3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Image"/>
          <p:cNvSpPr/>
          <p:nvPr>
            <p:ph type="pic" sz="half" idx="13"/>
          </p:nvPr>
        </p:nvSpPr>
        <p:spPr>
          <a:xfrm>
            <a:off x="6718300" y="635000"/>
            <a:ext cx="5334000" cy="8229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39" name="Title Text"/>
          <p:cNvSpPr/>
          <p:nvPr>
            <p:ph type="title"/>
          </p:nvPr>
        </p:nvSpPr>
        <p:spPr>
          <a:xfrm>
            <a:off x="952500" y="635000"/>
            <a:ext cx="5334000" cy="3987800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pPr/>
            <a:r>
              <a:t>Title Text</a:t>
            </a:r>
          </a:p>
        </p:txBody>
      </p:sp>
      <p:sp>
        <p:nvSpPr>
          <p:cNvPr id="40" name="Body Level One…"/>
          <p:cNvSpPr/>
          <p:nvPr>
            <p:ph type="body" sz="quarter" idx="1"/>
          </p:nvPr>
        </p:nvSpPr>
        <p:spPr>
          <a:xfrm>
            <a:off x="952500" y="4762500"/>
            <a:ext cx="5334000" cy="4102100"/>
          </a:xfrm>
          <a:prstGeom prst="rect">
            <a:avLst/>
          </a:prstGeom>
        </p:spPr>
        <p:txBody>
          <a:bodyPr anchor="t"/>
          <a:lstStyle>
            <a:lvl1pPr marL="0" indent="0" algn="ctr">
              <a:spcBef>
                <a:spcPts val="0"/>
              </a:spcBef>
              <a:buSzTx/>
              <a:buNone/>
              <a:defRPr sz="3200"/>
            </a:lvl1pPr>
            <a:lvl2pPr marL="0" indent="228600" algn="ctr">
              <a:spcBef>
                <a:spcPts val="0"/>
              </a:spcBef>
              <a:buSzTx/>
              <a:buNone/>
              <a:defRPr sz="3200"/>
            </a:lvl2pPr>
            <a:lvl3pPr marL="0" indent="457200" algn="ctr">
              <a:spcBef>
                <a:spcPts val="0"/>
              </a:spcBef>
              <a:buSzTx/>
              <a:buNone/>
              <a:defRPr sz="3200"/>
            </a:lvl3pPr>
            <a:lvl4pPr marL="0" indent="685800" algn="ctr">
              <a:spcBef>
                <a:spcPts val="0"/>
              </a:spcBef>
              <a:buSzTx/>
              <a:buNone/>
              <a:defRPr sz="3200"/>
            </a:lvl4pPr>
            <a:lvl5pPr marL="0" indent="914400" algn="ctr">
              <a:spcBef>
                <a:spcPts val="0"/>
              </a:spcBef>
              <a:buSzTx/>
              <a:buNone/>
              <a:defRPr sz="32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1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- To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49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 &amp; 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57" name="Body Level On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5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Title, Bullets &amp; Ph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Image"/>
          <p:cNvSpPr/>
          <p:nvPr>
            <p:ph type="pic" sz="half" idx="13"/>
          </p:nvPr>
        </p:nvSpPr>
        <p:spPr>
          <a:xfrm>
            <a:off x="6718300" y="2603500"/>
            <a:ext cx="5334000" cy="62865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66" name="Title Text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Title Text</a:t>
            </a:r>
          </a:p>
        </p:txBody>
      </p:sp>
      <p:sp>
        <p:nvSpPr>
          <p:cNvPr id="67" name="Body Level One…"/>
          <p:cNvSpPr/>
          <p:nvPr>
            <p:ph type="body" sz="half" idx="1"/>
          </p:nvPr>
        </p:nvSpPr>
        <p:spPr>
          <a:xfrm>
            <a:off x="952500" y="2603500"/>
            <a:ext cx="5334000" cy="6286500"/>
          </a:xfrm>
          <a:prstGeom prst="rect">
            <a:avLst/>
          </a:prstGeom>
        </p:spPr>
        <p:txBody>
          <a:bodyPr/>
          <a:lstStyle>
            <a:lvl1pPr marL="342900" indent="-342900">
              <a:spcBef>
                <a:spcPts val="3200"/>
              </a:spcBef>
              <a:defRPr sz="2800"/>
            </a:lvl1pPr>
            <a:lvl2pPr marL="685800" indent="-342900">
              <a:spcBef>
                <a:spcPts val="3200"/>
              </a:spcBef>
              <a:defRPr sz="2800"/>
            </a:lvl2pPr>
            <a:lvl3pPr marL="1028700" indent="-342900">
              <a:spcBef>
                <a:spcPts val="3200"/>
              </a:spcBef>
              <a:defRPr sz="2800"/>
            </a:lvl3pPr>
            <a:lvl4pPr marL="1371600" indent="-342900">
              <a:spcBef>
                <a:spcPts val="3200"/>
              </a:spcBef>
              <a:defRPr sz="2800"/>
            </a:lvl4pPr>
            <a:lvl5pPr marL="1714500" indent="-342900">
              <a:spcBef>
                <a:spcPts val="3200"/>
              </a:spcBef>
              <a:defRPr sz="2800"/>
            </a:lvl5pPr>
          </a:lstStyle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68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Bulle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" name="Body Level One…"/>
          <p:cNvSpPr/>
          <p:nvPr>
            <p:ph type="body" idx="1"/>
          </p:nvPr>
        </p:nvSpPr>
        <p:spPr>
          <a:xfrm>
            <a:off x="952500" y="1270000"/>
            <a:ext cx="11099800" cy="7213600"/>
          </a:xfrm>
          <a:prstGeom prst="rect">
            <a:avLst/>
          </a:prstGeom>
        </p:spPr>
        <p:txBody>
          <a:bodyPr/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7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x" showMasterSp="1" showMasterPhAnim="1">
  <p:cSld name="Photo - 3 U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3" name="Image"/>
          <p:cNvSpPr/>
          <p:nvPr>
            <p:ph type="pic" sz="quarter" idx="13"/>
          </p:nvPr>
        </p:nvSpPr>
        <p:spPr>
          <a:xfrm>
            <a:off x="6718300" y="5092700"/>
            <a:ext cx="5334000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4" name="Image"/>
          <p:cNvSpPr/>
          <p:nvPr>
            <p:ph type="pic" sz="quarter" idx="14"/>
          </p:nvPr>
        </p:nvSpPr>
        <p:spPr>
          <a:xfrm>
            <a:off x="6724518" y="889000"/>
            <a:ext cx="5334001" cy="37719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5" name="Image"/>
          <p:cNvSpPr/>
          <p:nvPr>
            <p:ph type="pic" sz="half" idx="15"/>
          </p:nvPr>
        </p:nvSpPr>
        <p:spPr>
          <a:xfrm>
            <a:off x="952500" y="889000"/>
            <a:ext cx="5334000" cy="7975600"/>
          </a:xfrm>
          <a:prstGeom prst="rect">
            <a:avLst/>
          </a:prstGeom>
        </p:spPr>
        <p:txBody>
          <a:bodyPr lIns="91439" tIns="45719" rIns="91439" bIns="45719" anchor="t">
            <a:noAutofit/>
          </a:bodyPr>
          <a:lstStyle/>
          <a:p>
            <a:pPr/>
          </a:p>
        </p:txBody>
      </p:sp>
      <p:sp>
        <p:nvSpPr>
          <p:cNvPr id="86" name="Slide Number"/>
          <p:cNvSpPr/>
          <p:nvPr>
            <p:ph type="sldNum" sz="quarter" idx="2"/>
          </p:nvPr>
        </p:nvSpPr>
        <p:spPr>
          <a:prstGeom prst="rect">
            <a:avLst/>
          </a:prstGeom>
        </p:spPr>
        <p:txBody>
          <a:bodyPr/>
          <a:lstStyle/>
          <a:p>
            <a:pPr/>
            <a:fld id="{86CB4B4D-7CA3-9044-876B-883B54F8677D}" type="slidenum"/>
          </a:p>
        </p:txBody>
      </p:sp>
    </p:spTree>
  </p:cSld>
  <p:clrMapOvr>
    <a:masterClrMapping/>
  </p:clrMapOvr>
  <p:transition xmlns:p14="http://schemas.microsoft.com/office/powerpoint/2010/main" spd="med" advClick="1"/>
</p:sldLayout>
</file>

<file path=ppt/slideMasters/_rels/slideMaster1.xml.rels><?xml version="1.0" encoding="UTF-8" standalone="yes"?><Relationships xmlns="http://schemas.openxmlformats.org/package/2006/relationships"><Relationship Id="rId1" Type="http://schemas.openxmlformats.org/officeDocument/2006/relationships/theme" Target="../theme/theme1.xml"/><Relationship Id="rId2" Type="http://schemas.openxmlformats.org/officeDocument/2006/relationships/slideLayout" Target="../slideLayouts/slideLayout1.xml"/><Relationship Id="rId3" Type="http://schemas.openxmlformats.org/officeDocument/2006/relationships/slideLayout" Target="../slideLayouts/slideLayout2.xml"/><Relationship Id="rId4" Type="http://schemas.openxmlformats.org/officeDocument/2006/relationships/slideLayout" Target="../slideLayouts/slideLayout3.xml"/><Relationship Id="rId5" Type="http://schemas.openxmlformats.org/officeDocument/2006/relationships/slideLayout" Target="../slideLayouts/slideLayout4.xml"/><Relationship Id="rId6" Type="http://schemas.openxmlformats.org/officeDocument/2006/relationships/slideLayout" Target="../slideLayouts/slideLayout5.xml"/><Relationship Id="rId7" Type="http://schemas.openxmlformats.org/officeDocument/2006/relationships/slideLayout" Target="../slideLayouts/slideLayout6.xml"/><Relationship Id="rId8" Type="http://schemas.openxmlformats.org/officeDocument/2006/relationships/slideLayout" Target="../slideLayouts/slideLayout7.xml"/><Relationship Id="rId9" Type="http://schemas.openxmlformats.org/officeDocument/2006/relationships/slideLayout" Target="../slideLayouts/slideLayout8.xml"/><Relationship Id="rId10" Type="http://schemas.openxmlformats.org/officeDocument/2006/relationships/slideLayout" Target="../slideLayouts/slideLayout9.xml"/><Relationship Id="rId11" Type="http://schemas.openxmlformats.org/officeDocument/2006/relationships/slideLayout" Target="../slideLayouts/slideLayout10.xml"/><Relationship Id="rId12" Type="http://schemas.openxmlformats.org/officeDocument/2006/relationships/slideLayout" Target="../slideLayouts/slideLayout11.xml"/><Relationship Id="rId13" Type="http://schemas.openxmlformats.org/officeDocument/2006/relationships/slideLayout" Target="../slideLayouts/slideLayout12.xml"/>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Text"/>
          <p:cNvSpPr/>
          <p:nvPr>
            <p:ph type="title"/>
          </p:nvPr>
        </p:nvSpPr>
        <p:spPr>
          <a:xfrm>
            <a:off x="952500" y="444500"/>
            <a:ext cx="11099800" cy="21590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Title Text</a:t>
            </a:r>
          </a:p>
        </p:txBody>
      </p:sp>
      <p:sp>
        <p:nvSpPr>
          <p:cNvPr id="3" name="Body Level One…"/>
          <p:cNvSpPr/>
          <p:nvPr>
            <p:ph type="body" idx="1"/>
          </p:nvPr>
        </p:nvSpPr>
        <p:spPr>
          <a:xfrm>
            <a:off x="952500" y="2603500"/>
            <a:ext cx="11099800" cy="6286500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:ma14="http://schemas.microsoft.com/office/mac/drawingml/2011/main" val="1"/>
            </a:ext>
          </a:extLst>
        </p:spPr>
        <p:txBody>
          <a:bodyPr lIns="50800" tIns="50800" rIns="50800" bIns="50800" anchor="ctr">
            <a:normAutofit fontScale="100000" lnSpcReduction="0"/>
          </a:bodyPr>
          <a:lstStyle/>
          <a:p>
            <a:pPr/>
            <a:r>
              <a:t>Body Level One</a:t>
            </a:r>
          </a:p>
          <a:p>
            <a:pPr lvl="1"/>
            <a:r>
              <a:t>Body Level Two</a:t>
            </a:r>
          </a:p>
          <a:p>
            <a:pPr lvl="2"/>
            <a:r>
              <a:t>Body Level Three</a:t>
            </a:r>
          </a:p>
          <a:p>
            <a:pPr lvl="3"/>
            <a:r>
              <a:t>Body Level Four</a:t>
            </a:r>
          </a:p>
          <a:p>
            <a:pPr lvl="4"/>
            <a:r>
              <a:t>Body Level Five</a:t>
            </a:r>
          </a:p>
        </p:txBody>
      </p:sp>
      <p:sp>
        <p:nvSpPr>
          <p:cNvPr id="4" name="Slide Number"/>
          <p:cNvSpPr/>
          <p:nvPr>
            <p:ph type="sldNum" sz="quarter" idx="2"/>
          </p:nvPr>
        </p:nvSpPr>
        <p:spPr>
          <a:xfrm>
            <a:off x="6311798" y="9251950"/>
            <a:ext cx="368504" cy="381000"/>
          </a:xfrm>
          <a:prstGeom prst="rect">
            <a:avLst/>
          </a:prstGeom>
          <a:ln w="12700">
            <a:miter lim="400000"/>
          </a:ln>
        </p:spPr>
        <p:txBody>
          <a:bodyPr wrap="none" lIns="50800" tIns="50800" rIns="50800" bIns="50800">
            <a:spAutoFit/>
          </a:bodyPr>
          <a:lstStyle>
            <a:lvl1pPr>
              <a:defRPr sz="1800"/>
            </a:lvl1pPr>
          </a:lstStyle>
          <a:p>
            <a:pPr/>
            <a:fld id="{86CB4B4D-7CA3-9044-876B-883B54F8677D}" type="slidenum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  <p:sldLayoutId id="2147483659" r:id="rId12"/>
    <p:sldLayoutId id="2147483660" r:id="rId13"/>
  </p:sldLayoutIdLst>
  <p:transition xmlns:p14="http://schemas.microsoft.com/office/powerpoint/2010/main" spd="med" advClick="1"/>
  <p:txStyles>
    <p:title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80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titleStyle>
    <p:bodyStyle>
      <a:lvl1pPr marL="444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1pPr>
      <a:lvl2pPr marL="889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2pPr>
      <a:lvl3pPr marL="1333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3pPr>
      <a:lvl4pPr marL="1778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4pPr>
      <a:lvl5pPr marL="2222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5pPr>
      <a:lvl6pPr marL="2667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6pPr>
      <a:lvl7pPr marL="3111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7pPr>
      <a:lvl8pPr marL="35560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8pPr>
      <a:lvl9pPr marL="4000500" marR="0" indent="-444500" algn="l" defTabSz="584200" rtl="0" latinLnBrk="0">
        <a:lnSpc>
          <a:spcPct val="100000"/>
        </a:lnSpc>
        <a:spcBef>
          <a:spcPts val="4200"/>
        </a:spcBef>
        <a:spcAft>
          <a:spcPts val="0"/>
        </a:spcAft>
        <a:buClrTx/>
        <a:buSzPct val="75000"/>
        <a:buFontTx/>
        <a:buChar char="•"/>
        <a:tabLst/>
        <a:defRPr b="0" baseline="0" cap="none" i="0" spc="0" strike="noStrike" sz="3600" u="none">
          <a:ln>
            <a:noFill/>
          </a:ln>
          <a:solidFill>
            <a:srgbClr val="000000"/>
          </a:solidFill>
          <a:uFillTx/>
          <a:latin typeface="+mn-lt"/>
          <a:ea typeface="+mn-ea"/>
          <a:cs typeface="+mn-cs"/>
          <a:sym typeface="Helvetica Light"/>
        </a:defRPr>
      </a:lvl9pPr>
    </p:bodyStyle>
    <p:otherStyle>
      <a:lvl1pPr marL="0" marR="0" indent="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1pPr>
      <a:lvl2pPr marL="0" marR="0" indent="228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2pPr>
      <a:lvl3pPr marL="0" marR="0" indent="457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3pPr>
      <a:lvl4pPr marL="0" marR="0" indent="685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4pPr>
      <a:lvl5pPr marL="0" marR="0" indent="9144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5pPr>
      <a:lvl6pPr marL="0" marR="0" indent="11430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6pPr>
      <a:lvl7pPr marL="0" marR="0" indent="13716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7pPr>
      <a:lvl8pPr marL="0" marR="0" indent="16002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8pPr>
      <a:lvl9pPr marL="0" marR="0" indent="1828800" algn="ctr" defTabSz="584200" rtl="0" latinLnBrk="0">
        <a:lnSpc>
          <a:spcPct val="100000"/>
        </a:lnSpc>
        <a:spcBef>
          <a:spcPts val="0"/>
        </a:spcBef>
        <a:spcAft>
          <a:spcPts val="0"/>
        </a:spcAft>
        <a:buClrTx/>
        <a:buSzTx/>
        <a:buFontTx/>
        <a:buNone/>
        <a:tabLst/>
        <a:defRPr b="0" baseline="0" cap="none" i="0" spc="0" strike="noStrike" sz="1800" u="none">
          <a:ln>
            <a:noFill/>
          </a:ln>
          <a:solidFill>
            <a:schemeClr val="tx1"/>
          </a:solidFill>
          <a:uFillTx/>
          <a:latin typeface="+mn-lt"/>
          <a:ea typeface="+mn-ea"/>
          <a:cs typeface="+mn-cs"/>
          <a:sym typeface="Helvetica Light"/>
        </a:defRPr>
      </a:lvl9pPr>
    </p:otherStyle>
  </p:txStyles>
</p:sldMaster>
</file>

<file path=ppt/slides/_rels/slide1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/></Relationships>

</file>

<file path=ppt/slides/_rels/slide2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3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8.xml"/></Relationships>

</file>

<file path=ppt/slides/_rels/slide4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5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_rels/slide6.xml.rels>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6.xml"/>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" name="Monash Health…"/>
          <p:cNvSpPr/>
          <p:nvPr>
            <p:ph type="ctrTitle"/>
          </p:nvPr>
        </p:nvSpPr>
        <p:spPr>
          <a:prstGeom prst="rect">
            <a:avLst/>
          </a:prstGeom>
        </p:spPr>
        <p:txBody>
          <a:bodyPr/>
          <a:lstStyle/>
          <a:p>
            <a:pPr defTabSz="519937">
              <a:defRPr sz="7119"/>
            </a:pPr>
            <a:r>
              <a:t>Monash Health</a:t>
            </a:r>
          </a:p>
          <a:p>
            <a:pPr defTabSz="519937">
              <a:defRPr sz="7119"/>
            </a:pPr>
            <a:r>
              <a:t>Practice Exam June 2017</a:t>
            </a:r>
          </a:p>
        </p:txBody>
      </p:sp>
      <p:sp>
        <p:nvSpPr>
          <p:cNvPr id="120" name="Question 17 - ultrasound machine purchase"/>
          <p:cNvSpPr/>
          <p:nvPr>
            <p:ph type="subTitle" sz="quarter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Question 17 - ultrasound machine purchase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" name="(a) Describe five (5) steps you would take to…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(a) Describe five (5) steps you would take to </a:t>
            </a:r>
          </a:p>
          <a:p>
            <a:pPr>
              <a:defRPr sz="3600"/>
            </a:pPr>
            <a:r>
              <a:t>gather information for this purchase (5 marks)</a:t>
            </a:r>
          </a:p>
        </p:txBody>
      </p:sp>
      <p:sp>
        <p:nvSpPr>
          <p:cNvPr id="123" name="Consult stakeholders at your institution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Consult stakeholders at your institution</a:t>
            </a:r>
          </a:p>
          <a:p>
            <a:pPr/>
            <a:r>
              <a:t>Literature search - articles, guidelines</a:t>
            </a:r>
          </a:p>
          <a:p>
            <a:pPr/>
            <a:r>
              <a:t>Consult college guidelines</a:t>
            </a:r>
          </a:p>
          <a:p>
            <a:pPr/>
            <a:r>
              <a:t>Other emergency departments</a:t>
            </a:r>
          </a:p>
          <a:p>
            <a:pPr/>
            <a:r>
              <a:t>Variety of manufacturers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5" name="Remember to read the question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Remember to read the question</a:t>
            </a:r>
          </a:p>
          <a:p>
            <a:pPr/>
            <a:r>
              <a:t>Most common error here was to write what you are after in an ultrasound machine - cost, size, credentialing, DI compatibility</a:t>
            </a:r>
          </a:p>
          <a:p>
            <a:pPr/>
            <a:r>
              <a:t>Actually after how you are best to gather this information - who do you ask to get ideas about what specs you need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7" name="(b) List four (4) stakeholders you…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>
              <a:defRPr sz="3600"/>
            </a:pPr>
            <a:r>
              <a:t>(b) List four (4) stakeholders you </a:t>
            </a:r>
          </a:p>
          <a:p>
            <a:pPr>
              <a:defRPr sz="3600"/>
            </a:pPr>
            <a:r>
              <a:t>need to consider (4 marks)</a:t>
            </a:r>
          </a:p>
        </p:txBody>
      </p:sp>
      <p:sp>
        <p:nvSpPr>
          <p:cNvPr id="128" name="Radiology - equipment consultation, education and credentialing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Radiology - equipment consultation, education and credentialing</a:t>
            </a:r>
          </a:p>
          <a:p>
            <a:pPr/>
            <a:r>
              <a:t>Purchaser - director/exec</a:t>
            </a:r>
          </a:p>
          <a:p>
            <a:pPr/>
            <a:r>
              <a:t>End user - senior medical staff, registrars</a:t>
            </a:r>
          </a:p>
          <a:p>
            <a:pPr/>
            <a:r>
              <a:t>Inpatient teams  - cardiology, opthalmology, surgery, gynaecology (acting on results of your scans)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" name="(c) Describe four (4) steps in setting up a credentialing programme for the use of the ultrasound in your department (4 marks)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>
            <a:lvl1pPr>
              <a:defRPr sz="3600"/>
            </a:lvl1pPr>
          </a:lstStyle>
          <a:p>
            <a:pPr/>
            <a:r>
              <a:t>(c) Describe four (4) steps in setting up a credentialing programme for the use of the ultrasound in your department (4 marks)</a:t>
            </a:r>
          </a:p>
        </p:txBody>
      </p:sp>
      <p:sp>
        <p:nvSpPr>
          <p:cNvPr id="131" name="Establish scope of practice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426719" indent="-426719" defTabSz="560831">
              <a:spcBef>
                <a:spcPts val="4000"/>
              </a:spcBef>
              <a:defRPr sz="3455"/>
            </a:pPr>
            <a:r>
              <a:t>Establish scope of practice</a:t>
            </a:r>
          </a:p>
          <a:p>
            <a:pPr marL="426719" indent="-426719" defTabSz="560831">
              <a:spcBef>
                <a:spcPts val="4000"/>
              </a:spcBef>
              <a:defRPr sz="3455"/>
            </a:pPr>
            <a:r>
              <a:t>Education requirements</a:t>
            </a:r>
          </a:p>
          <a:p>
            <a:pPr marL="426719" indent="-426719" defTabSz="560831">
              <a:spcBef>
                <a:spcPts val="4000"/>
              </a:spcBef>
              <a:defRPr sz="3455"/>
            </a:pPr>
            <a:r>
              <a:t>Credentialing requirements (number and quality of scans) - initial and ongoing</a:t>
            </a:r>
          </a:p>
          <a:p>
            <a:pPr marL="426719" indent="-426719" defTabSz="560831">
              <a:spcBef>
                <a:spcPts val="4000"/>
              </a:spcBef>
              <a:defRPr sz="3455"/>
            </a:pPr>
            <a:r>
              <a:t>Quality improvement - ongoing audits and review of process</a:t>
            </a:r>
          </a:p>
          <a:p>
            <a:pPr marL="426719" indent="-426719" defTabSz="560831">
              <a:spcBef>
                <a:spcPts val="4000"/>
              </a:spcBef>
              <a:defRPr sz="3455"/>
            </a:pPr>
            <a:r>
              <a:t>Could also use Plan/Do/Study/Act format here if stuck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1" showMasterPhAnim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" name="General tips"/>
          <p:cNvSpPr/>
          <p:nvPr>
            <p:ph type="title"/>
          </p:nvPr>
        </p:nvSpPr>
        <p:spPr>
          <a:prstGeom prst="rect">
            <a:avLst/>
          </a:prstGeom>
        </p:spPr>
        <p:txBody>
          <a:bodyPr/>
          <a:lstStyle/>
          <a:p>
            <a:pPr/>
            <a:r>
              <a:t>General tips</a:t>
            </a:r>
          </a:p>
        </p:txBody>
      </p:sp>
      <p:sp>
        <p:nvSpPr>
          <p:cNvPr id="134" name="Timing…"/>
          <p:cNvSpPr/>
          <p:nvPr>
            <p:ph type="body" idx="1"/>
          </p:nvPr>
        </p:nvSpPr>
        <p:spPr>
          <a:prstGeom prst="rect">
            <a:avLst/>
          </a:prstGeom>
        </p:spPr>
        <p:txBody>
          <a:bodyPr/>
          <a:lstStyle/>
          <a:p>
            <a:pPr marL="228600" indent="-228600" defTabSz="457200">
              <a:spcBef>
                <a:spcPts val="0"/>
              </a:spcBef>
              <a:buSzTx/>
              <a:buNone/>
              <a:defRPr sz="2800">
                <a:latin typeface="Calibri"/>
                <a:ea typeface="Calibri"/>
                <a:cs typeface="Calibri"/>
                <a:sym typeface="Calibri"/>
              </a:defRPr>
            </a:pPr>
          </a:p>
          <a:p>
            <a:pPr marL="345722" indent="-345722" defTabSz="45720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Timing</a:t>
            </a:r>
          </a:p>
          <a:p>
            <a:pPr marL="345722" indent="-345722" defTabSz="45720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Read the question - read all parts of the question before answering as can give you clues as to what to answer</a:t>
            </a:r>
          </a:p>
          <a:p>
            <a:pPr marL="345722" indent="-345722" defTabSz="45720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Answer the question</a:t>
            </a:r>
          </a:p>
          <a:p>
            <a:pPr marL="345722" indent="-345722" defTabSz="45720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Answer for the question stem if asked about that particular patient, answer in general if a genera question (these may be mixed)</a:t>
            </a:r>
          </a:p>
          <a:p>
            <a:pPr marL="345722" indent="-345722" defTabSz="45720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Don’t say the same thing in 2 different ways</a:t>
            </a:r>
          </a:p>
          <a:p>
            <a:pPr marL="345722" indent="-345722" defTabSz="457200">
              <a:spcBef>
                <a:spcPts val="0"/>
              </a:spcBef>
              <a:defRPr>
                <a:latin typeface="Calibri"/>
                <a:ea typeface="Calibri"/>
                <a:cs typeface="Calibri"/>
                <a:sym typeface="Calibri"/>
              </a:defRPr>
            </a:pPr>
            <a:r>
              <a:t>Timing</a:t>
            </a:r>
          </a:p>
        </p:txBody>
      </p:sp>
    </p:spTree>
  </p:cSld>
  <p:clrMapOvr>
    <a:masterClrMapping/>
  </p:clrMapOvr>
  <p:transition xmlns:p14="http://schemas.microsoft.com/office/powerpoint/2010/main" spd="med" advClick="1"/>
</p:sld>
</file>

<file path=ppt/theme/_rels/theme1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_rels/theme2.xml.rels><?xml version="1.0" encoding="UTF-8" standalone="yes"?><Relationships xmlns="http://schemas.openxmlformats.org/package/2006/relationships"><Relationship Id="rId1" Type="http://schemas.openxmlformats.org/officeDocument/2006/relationships/image" Target="../media/image1.png"/></Relationships>

</file>

<file path=ppt/theme/theme1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ppt/theme/theme2.xml><?xml version="1.0" encoding="utf-8"?>
<a:theme xmlns:a="http://schemas.openxmlformats.org/drawingml/2006/main" xmlns:r="http://schemas.openxmlformats.org/officeDocument/2006/relationships" name="White">
  <a:themeElements>
    <a:clrScheme name="White">
      <a:dk1>
        <a:srgbClr val="000000"/>
      </a:dk1>
      <a:lt1>
        <a:srgbClr val="FFFFFF"/>
      </a:lt1>
      <a:dk2>
        <a:srgbClr val="53585F"/>
      </a:dk2>
      <a:lt2>
        <a:srgbClr val="DCDEE0"/>
      </a:lt2>
      <a:accent1>
        <a:srgbClr val="0365C0"/>
      </a:accent1>
      <a:accent2>
        <a:srgbClr val="00882B"/>
      </a:accent2>
      <a:accent3>
        <a:srgbClr val="DCBD23"/>
      </a:accent3>
      <a:accent4>
        <a:srgbClr val="DE6A10"/>
      </a:accent4>
      <a:accent5>
        <a:srgbClr val="C82506"/>
      </a:accent5>
      <a:accent6>
        <a:srgbClr val="773F9B"/>
      </a:accent6>
      <a:hlink>
        <a:srgbClr val="0000FF"/>
      </a:hlink>
      <a:folHlink>
        <a:srgbClr val="FF00FF"/>
      </a:folHlink>
    </a:clrScheme>
    <a:fontScheme name="White">
      <a:majorFont>
        <a:latin typeface="Helvetica Light"/>
        <a:ea typeface="Helvetica Light"/>
        <a:cs typeface="Helvetica Light"/>
      </a:majorFont>
      <a:minorFont>
        <a:latin typeface="Helvetica Light"/>
        <a:ea typeface="Helvetica Light"/>
        <a:cs typeface="Helvetica Light"/>
      </a:minorFont>
    </a:fontScheme>
    <a:fmtScheme name="Whit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29999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4999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50800" dist="12700" dir="0">
              <a:srgbClr val="000000">
                <a:alpha val="50000"/>
              </a:srgbClr>
            </a:outerShdw>
          </a:effectLst>
        </a:effectStyle>
        <a:effectStyle>
          <a:effectLst>
            <a:outerShdw sx="100000" sy="100000" kx="0" ky="0" algn="b" rotWithShape="0" blurRad="38100" dist="25400" dir="5400000">
              <a:srgbClr val="000000">
                <a:alpha val="5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blipFill rotWithShape="1">
          <a:blip r:embed="rId1"/>
          <a:srcRect l="0" t="0" r="0" b="0"/>
          <a:tile tx="0" ty="0" sx="100000" sy="100000" flip="none" algn="tl"/>
        </a:blipFill>
        <a:ln w="12700" cap="flat">
          <a:noFill/>
          <a:miter lim="400000"/>
        </a:ln>
        <a:effectLst>
          <a:outerShdw sx="100000" sy="100000" kx="0" ky="0" algn="b" rotWithShape="0" blurRad="38100" dist="25400" dir="5400000">
            <a:srgbClr val="000000">
              <a:alpha val="50000"/>
            </a:srgbClr>
          </a:outerShdw>
        </a:effectLst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2400" u="none" kumimoji="0" normalizeH="0">
            <a:ln>
              <a:noFill/>
            </a:ln>
            <a:solidFill>
              <a:srgbClr val="FFFFFF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spDef>
    <a:lnDef>
      <a:spPr>
        <a:noFill/>
        <a:ln w="25400" cap="flat">
          <a:solidFill>
            <a:srgbClr val="000000"/>
          </a:solidFill>
          <a:prstDash val="solid"/>
          <a:miter lim="400000"/>
        </a:ln>
        <a:effectLst/>
        <a:sp3d/>
      </a:spPr>
      <a:bodyPr rot="0" spcFirstLastPara="1" vertOverflow="overflow" horzOverflow="overflow" vert="horz" wrap="square" lIns="91439" tIns="45719" rIns="91439" bIns="45719" numCol="1" spcCol="38100" rtlCol="0" anchor="t" upright="0">
        <a:noAutofit/>
      </a:bodyPr>
      <a:lstStyle>
        <a:def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lnDef>
    <a:txDef>
      <a:spPr>
        <a:noFill/>
        <a:ln w="12700" cap="flat">
          <a:noFill/>
          <a:miter lim="400000"/>
        </a:ln>
        <a:effectLst/>
        <a:sp3d/>
      </a:spPr>
      <a:bodyPr rot="0" spcFirstLastPara="1" vertOverflow="overflow" horzOverflow="overflow" vert="horz" wrap="square" lIns="50800" tIns="50800" rIns="50800" bIns="50800" numCol="1" spcCol="38100" rtlCol="0" anchor="ctr" upright="0">
        <a:spAutoFit/>
      </a:bodyPr>
      <a:lstStyle>
        <a:defPPr marL="0" marR="0" indent="0" algn="ctr" defTabSz="584200" rtl="0" fontAlgn="auto" latinLnBrk="0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3600" u="none" kumimoji="0" normalizeH="0">
            <a:ln>
              <a:noFill/>
            </a:ln>
            <a:solidFill>
              <a:srgbClr val="000000"/>
            </a:solidFill>
            <a:effectLst/>
            <a:uFillTx/>
            <a:latin typeface="+mn-lt"/>
            <a:ea typeface="+mn-ea"/>
            <a:cs typeface="+mn-cs"/>
            <a:sym typeface="Helvetica Light"/>
          </a:defRPr>
        </a:defPPr>
        <a:lvl1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1pPr>
        <a:lvl2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2pPr>
        <a:lvl3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3pPr>
        <a:lvl4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4pPr>
        <a:lvl5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5pPr>
        <a:lvl6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6pPr>
        <a:lvl7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7pPr>
        <a:lvl8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8pPr>
        <a:lvl9pPr marL="0" marR="0" indent="0" algn="l" defTabSz="914400" rtl="0" fontAlgn="auto" latinLnBrk="1" hangingPunct="0">
          <a:lnSpc>
            <a:spcPct val="100000"/>
          </a:lnSpc>
          <a:spcBef>
            <a:spcPts val="0"/>
          </a:spcBef>
          <a:spcAft>
            <a:spcPts val="0"/>
          </a:spcAft>
          <a:buClrTx/>
          <a:buSzTx/>
          <a:buFontTx/>
          <a:buNone/>
          <a:tabLst/>
          <a:defRPr b="0" baseline="0" cap="none" i="0" spc="0" strike="noStrike" sz="1800" u="none" kumimoji="0" normalizeH="0">
            <a:ln>
              <a:noFill/>
            </a:ln>
            <a:solidFill>
              <a:srgbClr val="000000"/>
            </a:solidFill>
            <a:effectLst/>
            <a:uFillTx/>
          </a:defRPr>
        </a:lvl9pPr>
      </a:lstStyle>
      <a:style>
        <a:lnRef idx="0"/>
        <a:fillRef idx="0"/>
        <a:effectRef idx="0"/>
        <a:fontRef idx="none"/>
      </a:style>
    </a:txDef>
  </a:objectDefaults>
</a:theme>
</file>

<file path=docProps/app.xml><?xml version="1.0" encoding="utf-8"?>
<Properties xmlns="http://schemas.openxmlformats.org/officeDocument/2006/extended-properties" xmlns:vt="http://schemas.openxmlformats.org/officeDocument/2006/docPropsVTypes"/>
</file>

<file path=docProps/core.xml><?xml version="1.0" encoding="utf-8"?>
<cp:coreProperties xmlns:cp="http://schemas.openxmlformats.org/package/2006/metadata/core-properties" xmlns:dc="http://purl.org/dc/elements/1.1/" xmlns:dcterms="http://purl.org/dc/terms/" xmlns:xsi="http://www.w3.org/2001/XMLSchema-instance"/>
</file>